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7"/>
  </p:notesMasterIdLst>
  <p:sldIdLst>
    <p:sldId id="256" r:id="rId2"/>
    <p:sldId id="292" r:id="rId3"/>
    <p:sldId id="293" r:id="rId4"/>
    <p:sldId id="294" r:id="rId5"/>
    <p:sldId id="296" r:id="rId6"/>
    <p:sldId id="297" r:id="rId7"/>
    <p:sldId id="298" r:id="rId8"/>
    <p:sldId id="303" r:id="rId9"/>
    <p:sldId id="299" r:id="rId10"/>
    <p:sldId id="300" r:id="rId11"/>
    <p:sldId id="301" r:id="rId12"/>
    <p:sldId id="304" r:id="rId13"/>
    <p:sldId id="305" r:id="rId14"/>
    <p:sldId id="290" r:id="rId15"/>
    <p:sldId id="291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5" r:id="rId35"/>
    <p:sldId id="267" r:id="rId3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Outfit" pitchFamily="2" charset="0"/>
      <p:regular r:id="rId43"/>
      <p:bold r:id="rId44"/>
    </p:embeddedFont>
    <p:embeddedFont>
      <p:font typeface="Raleway" pitchFamily="2" charset="77"/>
      <p:regular r:id="rId45"/>
      <p:bold r:id="rId46"/>
      <p:italic r:id="rId47"/>
      <p:boldItalic r:id="rId48"/>
    </p:embeddedFont>
    <p:embeddedFont>
      <p:font typeface="Raleway Medium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FC1FBE-2DE4-4769-9D8A-9B2AF83C5BD2}">
  <a:tblStyle styleId="{8FFC1FBE-2DE4-4769-9D8A-9B2AF83C5B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4"/>
    <p:restoredTop sz="94775"/>
  </p:normalViewPr>
  <p:slideViewPr>
    <p:cSldViewPr snapToGrid="0">
      <p:cViewPr varScale="1">
        <p:scale>
          <a:sx n="151" d="100"/>
          <a:sy n="151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BC4128C8-26B5-8BA9-BA99-A58847D9F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2c8bacedd_1_27603:notes">
            <a:extLst>
              <a:ext uri="{FF2B5EF4-FFF2-40B4-BE49-F238E27FC236}">
                <a16:creationId xmlns:a16="http://schemas.microsoft.com/office/drawing/2014/main" id="{A4222347-80AB-EC3F-CE9E-7DE73B6AFE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2c8bacedd_1_27603:notes">
            <a:extLst>
              <a:ext uri="{FF2B5EF4-FFF2-40B4-BE49-F238E27FC236}">
                <a16:creationId xmlns:a16="http://schemas.microsoft.com/office/drawing/2014/main" id="{14459EF7-09A3-5456-46F7-158170699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542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F71A0CA-B456-1750-4BDC-173A45CF9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2c8bacedd_1_27608:notes">
            <a:extLst>
              <a:ext uri="{FF2B5EF4-FFF2-40B4-BE49-F238E27FC236}">
                <a16:creationId xmlns:a16="http://schemas.microsoft.com/office/drawing/2014/main" id="{48C3C0D7-D97A-7243-E4A5-692B50981F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42c8bacedd_1_27608:notes">
            <a:extLst>
              <a:ext uri="{FF2B5EF4-FFF2-40B4-BE49-F238E27FC236}">
                <a16:creationId xmlns:a16="http://schemas.microsoft.com/office/drawing/2014/main" id="{4D19AAA4-E3F7-D2B5-3AE1-67D65AF1CF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298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>
          <a:extLst>
            <a:ext uri="{FF2B5EF4-FFF2-40B4-BE49-F238E27FC236}">
              <a16:creationId xmlns:a16="http://schemas.microsoft.com/office/drawing/2014/main" id="{86FE5C0F-9B21-E3AD-A364-40963BFA3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2c8bacedd_1_95:notes">
            <a:extLst>
              <a:ext uri="{FF2B5EF4-FFF2-40B4-BE49-F238E27FC236}">
                <a16:creationId xmlns:a16="http://schemas.microsoft.com/office/drawing/2014/main" id="{AB2559A7-BFDB-2C23-C30E-8AE772D6D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42c8bacedd_1_95:notes">
            <a:extLst>
              <a:ext uri="{FF2B5EF4-FFF2-40B4-BE49-F238E27FC236}">
                <a16:creationId xmlns:a16="http://schemas.microsoft.com/office/drawing/2014/main" id="{423459CE-DCA6-C169-674A-6A7E8B60F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94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D81501EA-938A-673B-C253-4F77CFF6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2bcee37ea_0_141:notes">
            <a:extLst>
              <a:ext uri="{FF2B5EF4-FFF2-40B4-BE49-F238E27FC236}">
                <a16:creationId xmlns:a16="http://schemas.microsoft.com/office/drawing/2014/main" id="{16784C82-5DCA-3CF4-0122-3CB1E17DDC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2bcee37ea_0_141:notes">
            <a:extLst>
              <a:ext uri="{FF2B5EF4-FFF2-40B4-BE49-F238E27FC236}">
                <a16:creationId xmlns:a16="http://schemas.microsoft.com/office/drawing/2014/main" id="{76B9E49D-1296-A91A-42EE-0B21762395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423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2c8bacedd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2c8bacedd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2F57DE00-1B8C-D6A3-DF0A-FF6798F5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2bcee37ea_0_141:notes">
            <a:extLst>
              <a:ext uri="{FF2B5EF4-FFF2-40B4-BE49-F238E27FC236}">
                <a16:creationId xmlns:a16="http://schemas.microsoft.com/office/drawing/2014/main" id="{3C2459C6-1718-2836-06BC-88C41AF05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2bcee37ea_0_141:notes">
            <a:extLst>
              <a:ext uri="{FF2B5EF4-FFF2-40B4-BE49-F238E27FC236}">
                <a16:creationId xmlns:a16="http://schemas.microsoft.com/office/drawing/2014/main" id="{133A22D2-7D66-A6D4-85DB-CA941B63B9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07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id="{9746616B-BC26-0CA1-0C0A-C14DC417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2bcee37ea_0_151:notes">
            <a:extLst>
              <a:ext uri="{FF2B5EF4-FFF2-40B4-BE49-F238E27FC236}">
                <a16:creationId xmlns:a16="http://schemas.microsoft.com/office/drawing/2014/main" id="{4470BED5-2DCF-C747-4E42-4F89A268B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2bcee37ea_0_151:notes">
            <a:extLst>
              <a:ext uri="{FF2B5EF4-FFF2-40B4-BE49-F238E27FC236}">
                <a16:creationId xmlns:a16="http://schemas.microsoft.com/office/drawing/2014/main" id="{7F40CF86-22E1-90F8-0638-06FBC4BF8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270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>
          <a:extLst>
            <a:ext uri="{FF2B5EF4-FFF2-40B4-BE49-F238E27FC236}">
              <a16:creationId xmlns:a16="http://schemas.microsoft.com/office/drawing/2014/main" id="{124C8A44-3EB1-DB59-13EF-2CDE500A6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2bcee37ea_0_134:notes">
            <a:extLst>
              <a:ext uri="{FF2B5EF4-FFF2-40B4-BE49-F238E27FC236}">
                <a16:creationId xmlns:a16="http://schemas.microsoft.com/office/drawing/2014/main" id="{73A90FED-425A-4D75-122B-0D43512B3F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2bcee37ea_0_134:notes">
            <a:extLst>
              <a:ext uri="{FF2B5EF4-FFF2-40B4-BE49-F238E27FC236}">
                <a16:creationId xmlns:a16="http://schemas.microsoft.com/office/drawing/2014/main" id="{BAABF3D9-5F92-D6DE-09C0-8D4B7FAAE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24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>
          <a:extLst>
            <a:ext uri="{FF2B5EF4-FFF2-40B4-BE49-F238E27FC236}">
              <a16:creationId xmlns:a16="http://schemas.microsoft.com/office/drawing/2014/main" id="{E0DA0462-7C12-A739-E741-971422000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2bcee37ea_0_87:notes">
            <a:extLst>
              <a:ext uri="{FF2B5EF4-FFF2-40B4-BE49-F238E27FC236}">
                <a16:creationId xmlns:a16="http://schemas.microsoft.com/office/drawing/2014/main" id="{CFBE8FE2-37B9-A4DF-5046-26C09AD48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2bcee37ea_0_87:notes">
            <a:extLst>
              <a:ext uri="{FF2B5EF4-FFF2-40B4-BE49-F238E27FC236}">
                <a16:creationId xmlns:a16="http://schemas.microsoft.com/office/drawing/2014/main" id="{5D1518DB-24A8-776B-B9DA-CF1AA2A516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17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AECFAAD1-1B99-D5C2-F64D-1A3028E4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2c8bacedd_1_43:notes">
            <a:extLst>
              <a:ext uri="{FF2B5EF4-FFF2-40B4-BE49-F238E27FC236}">
                <a16:creationId xmlns:a16="http://schemas.microsoft.com/office/drawing/2014/main" id="{CC0A2A4F-7139-3381-C454-9846C906BF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2c8bacedd_1_43:notes">
            <a:extLst>
              <a:ext uri="{FF2B5EF4-FFF2-40B4-BE49-F238E27FC236}">
                <a16:creationId xmlns:a16="http://schemas.microsoft.com/office/drawing/2014/main" id="{7A21FF34-C823-3627-8DD4-7ED677B920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80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95E91C37-4BB7-2FB3-833C-DAE799E57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2c8bacedd_1_138:notes">
            <a:extLst>
              <a:ext uri="{FF2B5EF4-FFF2-40B4-BE49-F238E27FC236}">
                <a16:creationId xmlns:a16="http://schemas.microsoft.com/office/drawing/2014/main" id="{5F6ACEDE-280C-C0F6-4C5C-B19393036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2c8bacedd_1_138:notes">
            <a:extLst>
              <a:ext uri="{FF2B5EF4-FFF2-40B4-BE49-F238E27FC236}">
                <a16:creationId xmlns:a16="http://schemas.microsoft.com/office/drawing/2014/main" id="{43BBE14D-37EF-F7B9-072E-094D3AEA8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480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597330CF-1E92-F596-DD6B-3AC63F631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2c8bacedd_1_138:notes">
            <a:extLst>
              <a:ext uri="{FF2B5EF4-FFF2-40B4-BE49-F238E27FC236}">
                <a16:creationId xmlns:a16="http://schemas.microsoft.com/office/drawing/2014/main" id="{E3D4BB8A-A481-CA93-2799-9B75DEA0FE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2c8bacedd_1_138:notes">
            <a:extLst>
              <a:ext uri="{FF2B5EF4-FFF2-40B4-BE49-F238E27FC236}">
                <a16:creationId xmlns:a16="http://schemas.microsoft.com/office/drawing/2014/main" id="{E0EAFEBF-B04A-FA45-05F0-00AA7481F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09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B2410F08-2601-6F83-4019-1DF46F563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2c8bacedd_1_169:notes">
            <a:extLst>
              <a:ext uri="{FF2B5EF4-FFF2-40B4-BE49-F238E27FC236}">
                <a16:creationId xmlns:a16="http://schemas.microsoft.com/office/drawing/2014/main" id="{8848E421-925B-DDB9-5B55-C398E3A77E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2c8bacedd_1_169:notes">
            <a:extLst>
              <a:ext uri="{FF2B5EF4-FFF2-40B4-BE49-F238E27FC236}">
                <a16:creationId xmlns:a16="http://schemas.microsoft.com/office/drawing/2014/main" id="{9E6BF566-7B25-B1E9-E8B7-186433DDD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51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96250" y="1333950"/>
            <a:ext cx="6751500" cy="2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-5400000">
            <a:off x="7401195" y="-225663"/>
            <a:ext cx="1532774" cy="1984088"/>
            <a:chOff x="2063675" y="205425"/>
            <a:chExt cx="1262062" cy="1633666"/>
          </a:xfrm>
        </p:grpSpPr>
        <p:sp>
          <p:nvSpPr>
            <p:cNvPr id="11" name="Google Shape;11;p2"/>
            <p:cNvSpPr/>
            <p:nvPr/>
          </p:nvSpPr>
          <p:spPr>
            <a:xfrm>
              <a:off x="2063675" y="595946"/>
              <a:ext cx="1262062" cy="1243135"/>
            </a:xfrm>
            <a:custGeom>
              <a:avLst/>
              <a:gdLst/>
              <a:ahLst/>
              <a:cxnLst/>
              <a:rect l="l" t="t" r="r" b="b"/>
              <a:pathLst>
                <a:path w="39675" h="39080" extrusionOk="0">
                  <a:moveTo>
                    <a:pt x="28578" y="6399"/>
                  </a:moveTo>
                  <a:cubicBezTo>
                    <a:pt x="20675" y="5137"/>
                    <a:pt x="3356" y="1"/>
                    <a:pt x="1067" y="12344"/>
                  </a:cubicBezTo>
                  <a:cubicBezTo>
                    <a:pt x="1" y="18086"/>
                    <a:pt x="5028" y="21269"/>
                    <a:pt x="8286" y="25066"/>
                  </a:cubicBezTo>
                  <a:cubicBezTo>
                    <a:pt x="11749" y="29105"/>
                    <a:pt x="13413" y="33801"/>
                    <a:pt x="12026" y="39080"/>
                  </a:cubicBezTo>
                  <a:lnTo>
                    <a:pt x="39674" y="39080"/>
                  </a:lnTo>
                  <a:lnTo>
                    <a:pt x="39674" y="6569"/>
                  </a:lnTo>
                  <a:cubicBezTo>
                    <a:pt x="36130" y="7546"/>
                    <a:pt x="32067" y="6956"/>
                    <a:pt x="28578" y="63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186076" y="205425"/>
              <a:ext cx="1139657" cy="1633666"/>
            </a:xfrm>
            <a:custGeom>
              <a:avLst/>
              <a:gdLst/>
              <a:ahLst/>
              <a:cxnLst/>
              <a:rect l="l" t="t" r="r" b="b"/>
              <a:pathLst>
                <a:path w="35827" h="51357" extrusionOk="0">
                  <a:moveTo>
                    <a:pt x="29362" y="7571"/>
                  </a:moveTo>
                  <a:cubicBezTo>
                    <a:pt x="24640" y="3223"/>
                    <a:pt x="18292" y="1"/>
                    <a:pt x="11795" y="2011"/>
                  </a:cubicBezTo>
                  <a:cubicBezTo>
                    <a:pt x="1382" y="5234"/>
                    <a:pt x="1" y="16982"/>
                    <a:pt x="4477" y="25557"/>
                  </a:cubicBezTo>
                  <a:cubicBezTo>
                    <a:pt x="7251" y="30869"/>
                    <a:pt x="11567" y="35219"/>
                    <a:pt x="13917" y="40771"/>
                  </a:cubicBezTo>
                  <a:cubicBezTo>
                    <a:pt x="14967" y="43255"/>
                    <a:pt x="15560" y="45926"/>
                    <a:pt x="15339" y="48630"/>
                  </a:cubicBezTo>
                  <a:cubicBezTo>
                    <a:pt x="15262" y="49560"/>
                    <a:pt x="15094" y="50469"/>
                    <a:pt x="14857" y="51357"/>
                  </a:cubicBezTo>
                  <a:lnTo>
                    <a:pt x="35826" y="51357"/>
                  </a:lnTo>
                  <a:lnTo>
                    <a:pt x="35826" y="12593"/>
                  </a:lnTo>
                  <a:cubicBezTo>
                    <a:pt x="33495" y="11168"/>
                    <a:pt x="31387" y="9435"/>
                    <a:pt x="29362" y="757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79755" y="715549"/>
              <a:ext cx="645966" cy="1046963"/>
            </a:xfrm>
            <a:custGeom>
              <a:avLst/>
              <a:gdLst/>
              <a:ahLst/>
              <a:cxnLst/>
              <a:rect l="l" t="t" r="r" b="b"/>
              <a:pathLst>
                <a:path w="20307" h="32913" extrusionOk="0">
                  <a:moveTo>
                    <a:pt x="20306" y="32315"/>
                  </a:moveTo>
                  <a:lnTo>
                    <a:pt x="20306" y="5623"/>
                  </a:lnTo>
                  <a:cubicBezTo>
                    <a:pt x="20306" y="5443"/>
                    <a:pt x="13169" y="2406"/>
                    <a:pt x="12459" y="2116"/>
                  </a:cubicBezTo>
                  <a:cubicBezTo>
                    <a:pt x="7302" y="0"/>
                    <a:pt x="631" y="1220"/>
                    <a:pt x="133" y="7851"/>
                  </a:cubicBezTo>
                  <a:cubicBezTo>
                    <a:pt x="1" y="9622"/>
                    <a:pt x="558" y="11455"/>
                    <a:pt x="1733" y="12787"/>
                  </a:cubicBezTo>
                  <a:cubicBezTo>
                    <a:pt x="3782" y="15109"/>
                    <a:pt x="6862" y="15254"/>
                    <a:pt x="9515" y="16449"/>
                  </a:cubicBezTo>
                  <a:cubicBezTo>
                    <a:pt x="13116" y="18070"/>
                    <a:pt x="12034" y="22310"/>
                    <a:pt x="11818" y="25425"/>
                  </a:cubicBezTo>
                  <a:cubicBezTo>
                    <a:pt x="11470" y="30422"/>
                    <a:pt x="15663" y="32912"/>
                    <a:pt x="20306" y="3231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-5400000">
            <a:off x="-55799" y="-13486"/>
            <a:ext cx="1466441" cy="1421781"/>
            <a:chOff x="664771" y="249894"/>
            <a:chExt cx="1207444" cy="1170672"/>
          </a:xfrm>
        </p:grpSpPr>
        <p:sp>
          <p:nvSpPr>
            <p:cNvPr id="15" name="Google Shape;15;p2"/>
            <p:cNvSpPr/>
            <p:nvPr/>
          </p:nvSpPr>
          <p:spPr>
            <a:xfrm>
              <a:off x="664771" y="249894"/>
              <a:ext cx="1207444" cy="1120285"/>
            </a:xfrm>
            <a:custGeom>
              <a:avLst/>
              <a:gdLst/>
              <a:ahLst/>
              <a:cxnLst/>
              <a:rect l="l" t="t" r="r" b="b"/>
              <a:pathLst>
                <a:path w="37958" h="35218" extrusionOk="0">
                  <a:moveTo>
                    <a:pt x="3861" y="4367"/>
                  </a:moveTo>
                  <a:cubicBezTo>
                    <a:pt x="5660" y="7116"/>
                    <a:pt x="6580" y="10210"/>
                    <a:pt x="7223" y="13405"/>
                  </a:cubicBezTo>
                  <a:cubicBezTo>
                    <a:pt x="8416" y="19329"/>
                    <a:pt x="8952" y="26239"/>
                    <a:pt x="13609" y="30643"/>
                  </a:cubicBezTo>
                  <a:cubicBezTo>
                    <a:pt x="18447" y="35217"/>
                    <a:pt x="25507" y="34649"/>
                    <a:pt x="31364" y="32656"/>
                  </a:cubicBezTo>
                  <a:cubicBezTo>
                    <a:pt x="33632" y="31883"/>
                    <a:pt x="35806" y="30886"/>
                    <a:pt x="37957" y="29835"/>
                  </a:cubicBezTo>
                  <a:lnTo>
                    <a:pt x="37957" y="0"/>
                  </a:lnTo>
                  <a:lnTo>
                    <a:pt x="1" y="0"/>
                  </a:lnTo>
                  <a:cubicBezTo>
                    <a:pt x="1472" y="1274"/>
                    <a:pt x="2785" y="2721"/>
                    <a:pt x="3861" y="43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4322" y="249894"/>
              <a:ext cx="537875" cy="1170672"/>
            </a:xfrm>
            <a:custGeom>
              <a:avLst/>
              <a:gdLst/>
              <a:ahLst/>
              <a:cxnLst/>
              <a:rect l="l" t="t" r="r" b="b"/>
              <a:pathLst>
                <a:path w="16909" h="36802" extrusionOk="0">
                  <a:moveTo>
                    <a:pt x="6502" y="8600"/>
                  </a:moveTo>
                  <a:cubicBezTo>
                    <a:pt x="4693" y="12154"/>
                    <a:pt x="2208" y="15323"/>
                    <a:pt x="1042" y="19186"/>
                  </a:cubicBezTo>
                  <a:cubicBezTo>
                    <a:pt x="0" y="22634"/>
                    <a:pt x="20" y="26440"/>
                    <a:pt x="1778" y="29655"/>
                  </a:cubicBezTo>
                  <a:cubicBezTo>
                    <a:pt x="4792" y="35162"/>
                    <a:pt x="11097" y="36801"/>
                    <a:pt x="16908" y="35930"/>
                  </a:cubicBezTo>
                  <a:lnTo>
                    <a:pt x="16908" y="0"/>
                  </a:lnTo>
                  <a:lnTo>
                    <a:pt x="7745" y="0"/>
                  </a:lnTo>
                  <a:cubicBezTo>
                    <a:pt x="8518" y="2899"/>
                    <a:pt x="7948" y="5757"/>
                    <a:pt x="6502" y="8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7086086" y="-56325"/>
            <a:ext cx="2262435" cy="1390268"/>
          </a:xfrm>
          <a:custGeom>
            <a:avLst/>
            <a:gdLst/>
            <a:ahLst/>
            <a:cxnLst/>
            <a:rect l="l" t="t" r="r" b="b"/>
            <a:pathLst>
              <a:path w="58563" h="35987" extrusionOk="0">
                <a:moveTo>
                  <a:pt x="114" y="263"/>
                </a:moveTo>
                <a:cubicBezTo>
                  <a:pt x="5021" y="0"/>
                  <a:pt x="9637" y="2497"/>
                  <a:pt x="13072" y="5839"/>
                </a:cubicBezTo>
                <a:cubicBezTo>
                  <a:pt x="16796" y="9461"/>
                  <a:pt x="19336" y="14067"/>
                  <a:pt x="21964" y="18494"/>
                </a:cubicBezTo>
                <a:cubicBezTo>
                  <a:pt x="24476" y="22726"/>
                  <a:pt x="27186" y="26994"/>
                  <a:pt x="31043" y="30139"/>
                </a:cubicBezTo>
                <a:cubicBezTo>
                  <a:pt x="34535" y="32986"/>
                  <a:pt x="38826" y="34675"/>
                  <a:pt x="43263" y="35325"/>
                </a:cubicBezTo>
                <a:cubicBezTo>
                  <a:pt x="47777" y="35986"/>
                  <a:pt x="52424" y="35631"/>
                  <a:pt x="56829" y="34479"/>
                </a:cubicBezTo>
                <a:cubicBezTo>
                  <a:pt x="57374" y="34336"/>
                  <a:pt x="57916" y="34181"/>
                  <a:pt x="58455" y="34013"/>
                </a:cubicBezTo>
                <a:cubicBezTo>
                  <a:pt x="58563" y="33980"/>
                  <a:pt x="58517" y="33810"/>
                  <a:pt x="58408" y="33844"/>
                </a:cubicBezTo>
                <a:cubicBezTo>
                  <a:pt x="54006" y="35210"/>
                  <a:pt x="49329" y="35777"/>
                  <a:pt x="44733" y="35329"/>
                </a:cubicBezTo>
                <a:cubicBezTo>
                  <a:pt x="40197" y="34886"/>
                  <a:pt x="35732" y="33402"/>
                  <a:pt x="32040" y="30689"/>
                </a:cubicBezTo>
                <a:cubicBezTo>
                  <a:pt x="27981" y="27707"/>
                  <a:pt x="25135" y="23440"/>
                  <a:pt x="22577" y="19177"/>
                </a:cubicBezTo>
                <a:cubicBezTo>
                  <a:pt x="19955" y="14813"/>
                  <a:pt x="17513" y="10260"/>
                  <a:pt x="13995" y="6527"/>
                </a:cubicBezTo>
                <a:cubicBezTo>
                  <a:pt x="10821" y="3159"/>
                  <a:pt x="6570" y="456"/>
                  <a:pt x="1860" y="104"/>
                </a:cubicBezTo>
                <a:cubicBezTo>
                  <a:pt x="1279" y="60"/>
                  <a:pt x="696" y="57"/>
                  <a:pt x="114" y="88"/>
                </a:cubicBezTo>
                <a:cubicBezTo>
                  <a:pt x="2" y="94"/>
                  <a:pt x="1" y="270"/>
                  <a:pt x="114" y="2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-310661" y="2826888"/>
            <a:ext cx="1231666" cy="2348283"/>
            <a:chOff x="3656933" y="420360"/>
            <a:chExt cx="1014134" cy="1933539"/>
          </a:xfrm>
        </p:grpSpPr>
        <p:sp>
          <p:nvSpPr>
            <p:cNvPr id="19" name="Google Shape;19;p2"/>
            <p:cNvSpPr/>
            <p:nvPr/>
          </p:nvSpPr>
          <p:spPr>
            <a:xfrm>
              <a:off x="3663708" y="420360"/>
              <a:ext cx="1007359" cy="1933539"/>
            </a:xfrm>
            <a:custGeom>
              <a:avLst/>
              <a:gdLst/>
              <a:ahLst/>
              <a:cxnLst/>
              <a:rect l="l" t="t" r="r" b="b"/>
              <a:pathLst>
                <a:path w="31668" h="60784" extrusionOk="0">
                  <a:moveTo>
                    <a:pt x="12435" y="52882"/>
                  </a:moveTo>
                  <a:cubicBezTo>
                    <a:pt x="16528" y="46533"/>
                    <a:pt x="22581" y="41681"/>
                    <a:pt x="26926" y="35505"/>
                  </a:cubicBezTo>
                  <a:cubicBezTo>
                    <a:pt x="29494" y="31853"/>
                    <a:pt x="31667" y="27201"/>
                    <a:pt x="31535" y="22646"/>
                  </a:cubicBezTo>
                  <a:cubicBezTo>
                    <a:pt x="31274" y="13651"/>
                    <a:pt x="22745" y="11867"/>
                    <a:pt x="15391" y="12584"/>
                  </a:cubicBezTo>
                  <a:cubicBezTo>
                    <a:pt x="11475" y="12966"/>
                    <a:pt x="7378" y="12610"/>
                    <a:pt x="5843" y="8374"/>
                  </a:cubicBezTo>
                  <a:cubicBezTo>
                    <a:pt x="4868" y="5677"/>
                    <a:pt x="5269" y="2673"/>
                    <a:pt x="6231" y="1"/>
                  </a:cubicBezTo>
                  <a:lnTo>
                    <a:pt x="0" y="1"/>
                  </a:lnTo>
                  <a:lnTo>
                    <a:pt x="0" y="60784"/>
                  </a:lnTo>
                  <a:lnTo>
                    <a:pt x="9139" y="60784"/>
                  </a:lnTo>
                  <a:cubicBezTo>
                    <a:pt x="9664" y="57951"/>
                    <a:pt x="10877" y="55298"/>
                    <a:pt x="12435" y="528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656933" y="744050"/>
              <a:ext cx="934737" cy="1463864"/>
            </a:xfrm>
            <a:custGeom>
              <a:avLst/>
              <a:gdLst/>
              <a:ahLst/>
              <a:cxnLst/>
              <a:rect l="l" t="t" r="r" b="b"/>
              <a:pathLst>
                <a:path w="29385" h="46019" extrusionOk="0">
                  <a:moveTo>
                    <a:pt x="25382" y="13511"/>
                  </a:moveTo>
                  <a:cubicBezTo>
                    <a:pt x="23538" y="8382"/>
                    <a:pt x="16423" y="8927"/>
                    <a:pt x="11853" y="9517"/>
                  </a:cubicBezTo>
                  <a:cubicBezTo>
                    <a:pt x="196" y="11022"/>
                    <a:pt x="213" y="0"/>
                    <a:pt x="213" y="0"/>
                  </a:cubicBezTo>
                  <a:cubicBezTo>
                    <a:pt x="213" y="0"/>
                    <a:pt x="1" y="46019"/>
                    <a:pt x="213" y="45970"/>
                  </a:cubicBezTo>
                  <a:cubicBezTo>
                    <a:pt x="11423" y="26788"/>
                    <a:pt x="29384" y="24640"/>
                    <a:pt x="25382" y="135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1531801" y="-35836"/>
            <a:ext cx="583671" cy="635942"/>
            <a:chOff x="2251762" y="2566875"/>
            <a:chExt cx="480585" cy="523624"/>
          </a:xfrm>
        </p:grpSpPr>
        <p:sp>
          <p:nvSpPr>
            <p:cNvPr id="22" name="Google Shape;22;p2"/>
            <p:cNvSpPr/>
            <p:nvPr/>
          </p:nvSpPr>
          <p:spPr>
            <a:xfrm>
              <a:off x="2251762" y="2566875"/>
              <a:ext cx="459655" cy="486375"/>
            </a:xfrm>
            <a:custGeom>
              <a:avLst/>
              <a:gdLst/>
              <a:ahLst/>
              <a:cxnLst/>
              <a:rect l="l" t="t" r="r" b="b"/>
              <a:pathLst>
                <a:path w="14450" h="15290" extrusionOk="0">
                  <a:moveTo>
                    <a:pt x="2591" y="10875"/>
                  </a:moveTo>
                  <a:cubicBezTo>
                    <a:pt x="3299" y="13858"/>
                    <a:pt x="6680" y="15289"/>
                    <a:pt x="9526" y="14495"/>
                  </a:cubicBezTo>
                  <a:cubicBezTo>
                    <a:pt x="13153" y="13484"/>
                    <a:pt x="14441" y="9572"/>
                    <a:pt x="14446" y="6182"/>
                  </a:cubicBezTo>
                  <a:cubicBezTo>
                    <a:pt x="14449" y="3894"/>
                    <a:pt x="13753" y="1856"/>
                    <a:pt x="12659" y="0"/>
                  </a:cubicBezTo>
                  <a:lnTo>
                    <a:pt x="0" y="0"/>
                  </a:lnTo>
                  <a:cubicBezTo>
                    <a:pt x="1334" y="945"/>
                    <a:pt x="2074" y="2362"/>
                    <a:pt x="2274" y="4185"/>
                  </a:cubicBezTo>
                  <a:cubicBezTo>
                    <a:pt x="2515" y="6399"/>
                    <a:pt x="2072" y="8689"/>
                    <a:pt x="2591" y="10875"/>
                  </a:cubicBezTo>
                  <a:close/>
                </a:path>
              </a:pathLst>
            </a:custGeom>
            <a:solidFill>
              <a:srgbClr val="4F3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251762" y="2566875"/>
              <a:ext cx="480585" cy="523624"/>
            </a:xfrm>
            <a:custGeom>
              <a:avLst/>
              <a:gdLst/>
              <a:ahLst/>
              <a:cxnLst/>
              <a:rect l="l" t="t" r="r" b="b"/>
              <a:pathLst>
                <a:path w="15108" h="16461" extrusionOk="0">
                  <a:moveTo>
                    <a:pt x="3251" y="12046"/>
                  </a:moveTo>
                  <a:cubicBezTo>
                    <a:pt x="3958" y="15029"/>
                    <a:pt x="7339" y="16461"/>
                    <a:pt x="10185" y="15667"/>
                  </a:cubicBezTo>
                  <a:cubicBezTo>
                    <a:pt x="13813" y="14654"/>
                    <a:pt x="15100" y="10743"/>
                    <a:pt x="15105" y="7353"/>
                  </a:cubicBezTo>
                  <a:cubicBezTo>
                    <a:pt x="15108" y="5065"/>
                    <a:pt x="13753" y="1856"/>
                    <a:pt x="12659" y="0"/>
                  </a:cubicBezTo>
                  <a:lnTo>
                    <a:pt x="0" y="0"/>
                  </a:lnTo>
                  <a:cubicBezTo>
                    <a:pt x="1334" y="945"/>
                    <a:pt x="2733" y="3533"/>
                    <a:pt x="2933" y="5356"/>
                  </a:cubicBezTo>
                  <a:cubicBezTo>
                    <a:pt x="3174" y="7571"/>
                    <a:pt x="2732" y="9861"/>
                    <a:pt x="3251" y="12046"/>
                  </a:cubicBezTo>
                  <a:close/>
                </a:path>
              </a:pathLst>
            </a:custGeom>
            <a:solidFill>
              <a:srgbClr val="DFD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251762" y="2566875"/>
              <a:ext cx="459655" cy="486375"/>
            </a:xfrm>
            <a:custGeom>
              <a:avLst/>
              <a:gdLst/>
              <a:ahLst/>
              <a:cxnLst/>
              <a:rect l="l" t="t" r="r" b="b"/>
              <a:pathLst>
                <a:path w="14450" h="15290" extrusionOk="0">
                  <a:moveTo>
                    <a:pt x="2591" y="10875"/>
                  </a:moveTo>
                  <a:cubicBezTo>
                    <a:pt x="3299" y="13858"/>
                    <a:pt x="6680" y="15289"/>
                    <a:pt x="9526" y="14495"/>
                  </a:cubicBezTo>
                  <a:cubicBezTo>
                    <a:pt x="13153" y="13484"/>
                    <a:pt x="14441" y="9572"/>
                    <a:pt x="14446" y="6182"/>
                  </a:cubicBezTo>
                  <a:cubicBezTo>
                    <a:pt x="14449" y="3894"/>
                    <a:pt x="13753" y="1856"/>
                    <a:pt x="12659" y="0"/>
                  </a:cubicBezTo>
                  <a:lnTo>
                    <a:pt x="0" y="0"/>
                  </a:lnTo>
                  <a:cubicBezTo>
                    <a:pt x="1334" y="945"/>
                    <a:pt x="2074" y="2362"/>
                    <a:pt x="2274" y="4185"/>
                  </a:cubicBezTo>
                  <a:cubicBezTo>
                    <a:pt x="2515" y="6399"/>
                    <a:pt x="2072" y="8689"/>
                    <a:pt x="2591" y="1087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-310649" y="-111050"/>
            <a:ext cx="1558860" cy="2324981"/>
          </a:xfrm>
          <a:custGeom>
            <a:avLst/>
            <a:gdLst/>
            <a:ahLst/>
            <a:cxnLst/>
            <a:rect l="l" t="t" r="r" b="b"/>
            <a:pathLst>
              <a:path w="40351" h="60182" extrusionOk="0">
                <a:moveTo>
                  <a:pt x="38414" y="151"/>
                </a:moveTo>
                <a:cubicBezTo>
                  <a:pt x="40257" y="4987"/>
                  <a:pt x="39474" y="10432"/>
                  <a:pt x="37215" y="14991"/>
                </a:cubicBezTo>
                <a:cubicBezTo>
                  <a:pt x="34911" y="19641"/>
                  <a:pt x="31054" y="23328"/>
                  <a:pt x="26848" y="26272"/>
                </a:cubicBezTo>
                <a:cubicBezTo>
                  <a:pt x="24728" y="27756"/>
                  <a:pt x="22496" y="29066"/>
                  <a:pt x="20224" y="30301"/>
                </a:cubicBezTo>
                <a:cubicBezTo>
                  <a:pt x="17906" y="31562"/>
                  <a:pt x="15553" y="32767"/>
                  <a:pt x="13295" y="34136"/>
                </a:cubicBezTo>
                <a:cubicBezTo>
                  <a:pt x="11111" y="35460"/>
                  <a:pt x="9009" y="36947"/>
                  <a:pt x="7190" y="38747"/>
                </a:cubicBezTo>
                <a:cubicBezTo>
                  <a:pt x="5482" y="40437"/>
                  <a:pt x="4062" y="42410"/>
                  <a:pt x="2979" y="44555"/>
                </a:cubicBezTo>
                <a:cubicBezTo>
                  <a:pt x="848" y="48776"/>
                  <a:pt x="0" y="53650"/>
                  <a:pt x="679" y="58336"/>
                </a:cubicBezTo>
                <a:cubicBezTo>
                  <a:pt x="763" y="58919"/>
                  <a:pt x="873" y="59497"/>
                  <a:pt x="1003" y="60072"/>
                </a:cubicBezTo>
                <a:cubicBezTo>
                  <a:pt x="1029" y="60181"/>
                  <a:pt x="1198" y="60135"/>
                  <a:pt x="1173" y="60025"/>
                </a:cubicBezTo>
                <a:cubicBezTo>
                  <a:pt x="86" y="55251"/>
                  <a:pt x="651" y="50159"/>
                  <a:pt x="2633" y="45693"/>
                </a:cubicBezTo>
                <a:cubicBezTo>
                  <a:pt x="3616" y="43478"/>
                  <a:pt x="4943" y="41415"/>
                  <a:pt x="6581" y="39630"/>
                </a:cubicBezTo>
                <a:cubicBezTo>
                  <a:pt x="8347" y="37707"/>
                  <a:pt x="10450" y="36126"/>
                  <a:pt x="12652" y="34739"/>
                </a:cubicBezTo>
                <a:cubicBezTo>
                  <a:pt x="17081" y="31951"/>
                  <a:pt x="21894" y="29840"/>
                  <a:pt x="26237" y="26905"/>
                </a:cubicBezTo>
                <a:cubicBezTo>
                  <a:pt x="30411" y="24085"/>
                  <a:pt x="34297" y="20593"/>
                  <a:pt x="36794" y="16162"/>
                </a:cubicBezTo>
                <a:cubicBezTo>
                  <a:pt x="39204" y="11885"/>
                  <a:pt x="40351" y="6686"/>
                  <a:pt x="39137" y="1856"/>
                </a:cubicBezTo>
                <a:cubicBezTo>
                  <a:pt x="38987" y="1262"/>
                  <a:pt x="38802" y="678"/>
                  <a:pt x="38584" y="104"/>
                </a:cubicBezTo>
                <a:cubicBezTo>
                  <a:pt x="38543" y="0"/>
                  <a:pt x="38373" y="45"/>
                  <a:pt x="38414" y="15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19528" y="4661826"/>
            <a:ext cx="930464" cy="513349"/>
          </a:xfrm>
          <a:custGeom>
            <a:avLst/>
            <a:gdLst/>
            <a:ahLst/>
            <a:cxnLst/>
            <a:rect l="l" t="t" r="r" b="b"/>
            <a:pathLst>
              <a:path w="24085" h="13288" extrusionOk="0">
                <a:moveTo>
                  <a:pt x="20458" y="1584"/>
                </a:moveTo>
                <a:cubicBezTo>
                  <a:pt x="17423" y="0"/>
                  <a:pt x="13955" y="1934"/>
                  <a:pt x="11838" y="4139"/>
                </a:cubicBezTo>
                <a:cubicBezTo>
                  <a:pt x="9721" y="6343"/>
                  <a:pt x="7912" y="8696"/>
                  <a:pt x="5412" y="10501"/>
                </a:cubicBezTo>
                <a:cubicBezTo>
                  <a:pt x="3731" y="11714"/>
                  <a:pt x="1921" y="12633"/>
                  <a:pt x="0" y="13287"/>
                </a:cubicBezTo>
                <a:lnTo>
                  <a:pt x="22579" y="13287"/>
                </a:lnTo>
                <a:cubicBezTo>
                  <a:pt x="22579" y="13287"/>
                  <a:pt x="24084" y="10013"/>
                  <a:pt x="23756" y="7411"/>
                </a:cubicBezTo>
                <a:cubicBezTo>
                  <a:pt x="23450" y="5000"/>
                  <a:pt x="22461" y="2629"/>
                  <a:pt x="20458" y="15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 rot="10800000">
            <a:off x="7701943" y="4028638"/>
            <a:ext cx="1457671" cy="1159886"/>
            <a:chOff x="3648694" y="2557077"/>
            <a:chExt cx="1200223" cy="955032"/>
          </a:xfrm>
        </p:grpSpPr>
        <p:sp>
          <p:nvSpPr>
            <p:cNvPr id="28" name="Google Shape;28;p2"/>
            <p:cNvSpPr/>
            <p:nvPr/>
          </p:nvSpPr>
          <p:spPr>
            <a:xfrm>
              <a:off x="3648694" y="2557077"/>
              <a:ext cx="1200223" cy="955032"/>
            </a:xfrm>
            <a:custGeom>
              <a:avLst/>
              <a:gdLst/>
              <a:ahLst/>
              <a:cxnLst/>
              <a:rect l="l" t="t" r="r" b="b"/>
              <a:pathLst>
                <a:path w="37731" h="30023" extrusionOk="0">
                  <a:moveTo>
                    <a:pt x="1095" y="28046"/>
                  </a:moveTo>
                  <a:cubicBezTo>
                    <a:pt x="3250" y="24680"/>
                    <a:pt x="6428" y="22087"/>
                    <a:pt x="10015" y="20371"/>
                  </a:cubicBezTo>
                  <a:cubicBezTo>
                    <a:pt x="13724" y="18596"/>
                    <a:pt x="17766" y="18165"/>
                    <a:pt x="21616" y="16833"/>
                  </a:cubicBezTo>
                  <a:cubicBezTo>
                    <a:pt x="29094" y="14247"/>
                    <a:pt x="37557" y="8633"/>
                    <a:pt x="37730" y="1"/>
                  </a:cubicBezTo>
                  <a:lnTo>
                    <a:pt x="1" y="1"/>
                  </a:lnTo>
                  <a:lnTo>
                    <a:pt x="1" y="30022"/>
                  </a:lnTo>
                  <a:cubicBezTo>
                    <a:pt x="324" y="29347"/>
                    <a:pt x="686" y="28686"/>
                    <a:pt x="1095" y="28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648694" y="2557077"/>
              <a:ext cx="679557" cy="540738"/>
            </a:xfrm>
            <a:custGeom>
              <a:avLst/>
              <a:gdLst/>
              <a:ahLst/>
              <a:cxnLst/>
              <a:rect l="l" t="t" r="r" b="b"/>
              <a:pathLst>
                <a:path w="21363" h="16999" extrusionOk="0">
                  <a:moveTo>
                    <a:pt x="620" y="15879"/>
                  </a:moveTo>
                  <a:cubicBezTo>
                    <a:pt x="1840" y="13974"/>
                    <a:pt x="3639" y="12506"/>
                    <a:pt x="5671" y="11534"/>
                  </a:cubicBezTo>
                  <a:cubicBezTo>
                    <a:pt x="7770" y="10528"/>
                    <a:pt x="10059" y="10285"/>
                    <a:pt x="12239" y="9531"/>
                  </a:cubicBezTo>
                  <a:cubicBezTo>
                    <a:pt x="16472" y="8066"/>
                    <a:pt x="21264" y="4888"/>
                    <a:pt x="21363" y="1"/>
                  </a:cubicBezTo>
                  <a:lnTo>
                    <a:pt x="1" y="1"/>
                  </a:lnTo>
                  <a:lnTo>
                    <a:pt x="1" y="16999"/>
                  </a:lnTo>
                  <a:cubicBezTo>
                    <a:pt x="184" y="16616"/>
                    <a:pt x="389" y="16242"/>
                    <a:pt x="620" y="1587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531950" y="898300"/>
            <a:ext cx="608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531950" y="2944400"/>
            <a:ext cx="6080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/>
          <p:nvPr/>
        </p:nvSpPr>
        <p:spPr>
          <a:xfrm flipH="1">
            <a:off x="7339615" y="3626105"/>
            <a:ext cx="1798961" cy="1517407"/>
          </a:xfrm>
          <a:custGeom>
            <a:avLst/>
            <a:gdLst/>
            <a:ahLst/>
            <a:cxnLst/>
            <a:rect l="l" t="t" r="r" b="b"/>
            <a:pathLst>
              <a:path w="46566" h="39278" extrusionOk="0">
                <a:moveTo>
                  <a:pt x="43111" y="25940"/>
                </a:moveTo>
                <a:cubicBezTo>
                  <a:pt x="37702" y="24155"/>
                  <a:pt x="32596" y="26060"/>
                  <a:pt x="27241" y="27001"/>
                </a:cubicBezTo>
                <a:cubicBezTo>
                  <a:pt x="24848" y="27422"/>
                  <a:pt x="22365" y="27603"/>
                  <a:pt x="19999" y="26914"/>
                </a:cubicBezTo>
                <a:cubicBezTo>
                  <a:pt x="17750" y="26258"/>
                  <a:pt x="15849" y="24814"/>
                  <a:pt x="14271" y="23024"/>
                </a:cubicBezTo>
                <a:cubicBezTo>
                  <a:pt x="11100" y="19424"/>
                  <a:pt x="9364" y="14746"/>
                  <a:pt x="7452" y="10338"/>
                </a:cubicBezTo>
                <a:cubicBezTo>
                  <a:pt x="6529" y="8210"/>
                  <a:pt x="5537" y="6092"/>
                  <a:pt x="4408" y="4078"/>
                </a:cubicBezTo>
                <a:cubicBezTo>
                  <a:pt x="3330" y="2158"/>
                  <a:pt x="1919" y="537"/>
                  <a:pt x="1" y="0"/>
                </a:cubicBezTo>
                <a:lnTo>
                  <a:pt x="1" y="39278"/>
                </a:lnTo>
                <a:lnTo>
                  <a:pt x="46565" y="39278"/>
                </a:lnTo>
                <a:lnTo>
                  <a:pt x="46565" y="27552"/>
                </a:lnTo>
                <a:cubicBezTo>
                  <a:pt x="45482" y="26891"/>
                  <a:pt x="44331" y="26343"/>
                  <a:pt x="43111" y="2594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 rot="-5400000">
            <a:off x="8154541" y="-393924"/>
            <a:ext cx="622485" cy="1410318"/>
          </a:xfrm>
          <a:custGeom>
            <a:avLst/>
            <a:gdLst/>
            <a:ahLst/>
            <a:cxnLst/>
            <a:rect l="l" t="t" r="r" b="b"/>
            <a:pathLst>
              <a:path w="16113" h="36506" extrusionOk="0">
                <a:moveTo>
                  <a:pt x="0" y="36505"/>
                </a:moveTo>
                <a:lnTo>
                  <a:pt x="16112" y="36505"/>
                </a:lnTo>
                <a:lnTo>
                  <a:pt x="16112" y="0"/>
                </a:lnTo>
                <a:cubicBezTo>
                  <a:pt x="13972" y="20203"/>
                  <a:pt x="794" y="23131"/>
                  <a:pt x="0" y="365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1"/>
          <p:cNvGrpSpPr/>
          <p:nvPr/>
        </p:nvGrpSpPr>
        <p:grpSpPr>
          <a:xfrm rot="5400000">
            <a:off x="546065" y="-578818"/>
            <a:ext cx="1231666" cy="2348283"/>
            <a:chOff x="3656933" y="420360"/>
            <a:chExt cx="1014134" cy="1933539"/>
          </a:xfrm>
        </p:grpSpPr>
        <p:sp>
          <p:nvSpPr>
            <p:cNvPr id="130" name="Google Shape;130;p11"/>
            <p:cNvSpPr/>
            <p:nvPr/>
          </p:nvSpPr>
          <p:spPr>
            <a:xfrm>
              <a:off x="3663708" y="420360"/>
              <a:ext cx="1007359" cy="1933539"/>
            </a:xfrm>
            <a:custGeom>
              <a:avLst/>
              <a:gdLst/>
              <a:ahLst/>
              <a:cxnLst/>
              <a:rect l="l" t="t" r="r" b="b"/>
              <a:pathLst>
                <a:path w="31668" h="60784" extrusionOk="0">
                  <a:moveTo>
                    <a:pt x="12435" y="52882"/>
                  </a:moveTo>
                  <a:cubicBezTo>
                    <a:pt x="16528" y="46533"/>
                    <a:pt x="22581" y="41681"/>
                    <a:pt x="26926" y="35505"/>
                  </a:cubicBezTo>
                  <a:cubicBezTo>
                    <a:pt x="29494" y="31853"/>
                    <a:pt x="31667" y="27201"/>
                    <a:pt x="31535" y="22646"/>
                  </a:cubicBezTo>
                  <a:cubicBezTo>
                    <a:pt x="31274" y="13651"/>
                    <a:pt x="22745" y="11867"/>
                    <a:pt x="15391" y="12584"/>
                  </a:cubicBezTo>
                  <a:cubicBezTo>
                    <a:pt x="11475" y="12966"/>
                    <a:pt x="7378" y="12610"/>
                    <a:pt x="5843" y="8374"/>
                  </a:cubicBezTo>
                  <a:cubicBezTo>
                    <a:pt x="4868" y="5677"/>
                    <a:pt x="5269" y="2673"/>
                    <a:pt x="6231" y="1"/>
                  </a:cubicBezTo>
                  <a:lnTo>
                    <a:pt x="0" y="1"/>
                  </a:lnTo>
                  <a:lnTo>
                    <a:pt x="0" y="60784"/>
                  </a:lnTo>
                  <a:lnTo>
                    <a:pt x="9139" y="60784"/>
                  </a:lnTo>
                  <a:cubicBezTo>
                    <a:pt x="9664" y="57951"/>
                    <a:pt x="10877" y="55298"/>
                    <a:pt x="12435" y="528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3656933" y="744050"/>
              <a:ext cx="934737" cy="1463864"/>
            </a:xfrm>
            <a:custGeom>
              <a:avLst/>
              <a:gdLst/>
              <a:ahLst/>
              <a:cxnLst/>
              <a:rect l="l" t="t" r="r" b="b"/>
              <a:pathLst>
                <a:path w="29385" h="46019" extrusionOk="0">
                  <a:moveTo>
                    <a:pt x="25382" y="13511"/>
                  </a:moveTo>
                  <a:cubicBezTo>
                    <a:pt x="23538" y="8382"/>
                    <a:pt x="16423" y="8927"/>
                    <a:pt x="11853" y="9517"/>
                  </a:cubicBezTo>
                  <a:cubicBezTo>
                    <a:pt x="196" y="11022"/>
                    <a:pt x="213" y="0"/>
                    <a:pt x="213" y="0"/>
                  </a:cubicBezTo>
                  <a:cubicBezTo>
                    <a:pt x="213" y="0"/>
                    <a:pt x="1" y="46019"/>
                    <a:pt x="213" y="45970"/>
                  </a:cubicBezTo>
                  <a:cubicBezTo>
                    <a:pt x="11423" y="26788"/>
                    <a:pt x="29384" y="24640"/>
                    <a:pt x="25382" y="135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11"/>
          <p:cNvGrpSpPr/>
          <p:nvPr/>
        </p:nvGrpSpPr>
        <p:grpSpPr>
          <a:xfrm rot="10800000" flipH="1">
            <a:off x="-21028" y="3983613"/>
            <a:ext cx="1457671" cy="1159886"/>
            <a:chOff x="3648694" y="2557077"/>
            <a:chExt cx="1200223" cy="955032"/>
          </a:xfrm>
        </p:grpSpPr>
        <p:sp>
          <p:nvSpPr>
            <p:cNvPr id="133" name="Google Shape;133;p11"/>
            <p:cNvSpPr/>
            <p:nvPr/>
          </p:nvSpPr>
          <p:spPr>
            <a:xfrm>
              <a:off x="3648694" y="2557077"/>
              <a:ext cx="1200223" cy="955032"/>
            </a:xfrm>
            <a:custGeom>
              <a:avLst/>
              <a:gdLst/>
              <a:ahLst/>
              <a:cxnLst/>
              <a:rect l="l" t="t" r="r" b="b"/>
              <a:pathLst>
                <a:path w="37731" h="30023" extrusionOk="0">
                  <a:moveTo>
                    <a:pt x="1095" y="28046"/>
                  </a:moveTo>
                  <a:cubicBezTo>
                    <a:pt x="3250" y="24680"/>
                    <a:pt x="6428" y="22087"/>
                    <a:pt x="10015" y="20371"/>
                  </a:cubicBezTo>
                  <a:cubicBezTo>
                    <a:pt x="13724" y="18596"/>
                    <a:pt x="17766" y="18165"/>
                    <a:pt x="21616" y="16833"/>
                  </a:cubicBezTo>
                  <a:cubicBezTo>
                    <a:pt x="29094" y="14247"/>
                    <a:pt x="37557" y="8633"/>
                    <a:pt x="37730" y="1"/>
                  </a:cubicBezTo>
                  <a:lnTo>
                    <a:pt x="1" y="1"/>
                  </a:lnTo>
                  <a:lnTo>
                    <a:pt x="1" y="30022"/>
                  </a:lnTo>
                  <a:cubicBezTo>
                    <a:pt x="324" y="29347"/>
                    <a:pt x="686" y="28686"/>
                    <a:pt x="1095" y="28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3648694" y="2557077"/>
              <a:ext cx="679557" cy="540738"/>
            </a:xfrm>
            <a:custGeom>
              <a:avLst/>
              <a:gdLst/>
              <a:ahLst/>
              <a:cxnLst/>
              <a:rect l="l" t="t" r="r" b="b"/>
              <a:pathLst>
                <a:path w="21363" h="16999" extrusionOk="0">
                  <a:moveTo>
                    <a:pt x="620" y="15879"/>
                  </a:moveTo>
                  <a:cubicBezTo>
                    <a:pt x="1840" y="13974"/>
                    <a:pt x="3639" y="12506"/>
                    <a:pt x="5671" y="11534"/>
                  </a:cubicBezTo>
                  <a:cubicBezTo>
                    <a:pt x="7770" y="10528"/>
                    <a:pt x="10059" y="10285"/>
                    <a:pt x="12239" y="9531"/>
                  </a:cubicBezTo>
                  <a:cubicBezTo>
                    <a:pt x="16472" y="8066"/>
                    <a:pt x="21264" y="4888"/>
                    <a:pt x="21363" y="1"/>
                  </a:cubicBezTo>
                  <a:lnTo>
                    <a:pt x="1" y="1"/>
                  </a:lnTo>
                  <a:lnTo>
                    <a:pt x="1" y="16999"/>
                  </a:lnTo>
                  <a:cubicBezTo>
                    <a:pt x="184" y="16616"/>
                    <a:pt x="389" y="16242"/>
                    <a:pt x="620" y="1587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1"/>
          <p:cNvSpPr/>
          <p:nvPr/>
        </p:nvSpPr>
        <p:spPr>
          <a:xfrm rot="-4325420" flipH="1">
            <a:off x="-852901" y="3369598"/>
            <a:ext cx="2262406" cy="1390250"/>
          </a:xfrm>
          <a:custGeom>
            <a:avLst/>
            <a:gdLst/>
            <a:ahLst/>
            <a:cxnLst/>
            <a:rect l="l" t="t" r="r" b="b"/>
            <a:pathLst>
              <a:path w="58563" h="35987" extrusionOk="0">
                <a:moveTo>
                  <a:pt x="114" y="263"/>
                </a:moveTo>
                <a:cubicBezTo>
                  <a:pt x="5021" y="0"/>
                  <a:pt x="9637" y="2497"/>
                  <a:pt x="13072" y="5839"/>
                </a:cubicBezTo>
                <a:cubicBezTo>
                  <a:pt x="16796" y="9461"/>
                  <a:pt x="19336" y="14067"/>
                  <a:pt x="21964" y="18494"/>
                </a:cubicBezTo>
                <a:cubicBezTo>
                  <a:pt x="24476" y="22726"/>
                  <a:pt x="27186" y="26994"/>
                  <a:pt x="31043" y="30139"/>
                </a:cubicBezTo>
                <a:cubicBezTo>
                  <a:pt x="34535" y="32986"/>
                  <a:pt x="38826" y="34675"/>
                  <a:pt x="43263" y="35325"/>
                </a:cubicBezTo>
                <a:cubicBezTo>
                  <a:pt x="47777" y="35986"/>
                  <a:pt x="52424" y="35631"/>
                  <a:pt x="56829" y="34479"/>
                </a:cubicBezTo>
                <a:cubicBezTo>
                  <a:pt x="57374" y="34336"/>
                  <a:pt x="57916" y="34181"/>
                  <a:pt x="58455" y="34013"/>
                </a:cubicBezTo>
                <a:cubicBezTo>
                  <a:pt x="58563" y="33980"/>
                  <a:pt x="58517" y="33810"/>
                  <a:pt x="58408" y="33844"/>
                </a:cubicBezTo>
                <a:cubicBezTo>
                  <a:pt x="54006" y="35210"/>
                  <a:pt x="49329" y="35777"/>
                  <a:pt x="44733" y="35329"/>
                </a:cubicBezTo>
                <a:cubicBezTo>
                  <a:pt x="40197" y="34886"/>
                  <a:pt x="35732" y="33402"/>
                  <a:pt x="32040" y="30689"/>
                </a:cubicBezTo>
                <a:cubicBezTo>
                  <a:pt x="27981" y="27707"/>
                  <a:pt x="25135" y="23440"/>
                  <a:pt x="22577" y="19177"/>
                </a:cubicBezTo>
                <a:cubicBezTo>
                  <a:pt x="19955" y="14813"/>
                  <a:pt x="17513" y="10260"/>
                  <a:pt x="13995" y="6527"/>
                </a:cubicBezTo>
                <a:cubicBezTo>
                  <a:pt x="10821" y="3159"/>
                  <a:pt x="6570" y="456"/>
                  <a:pt x="1860" y="104"/>
                </a:cubicBezTo>
                <a:cubicBezTo>
                  <a:pt x="1279" y="60"/>
                  <a:pt x="696" y="57"/>
                  <a:pt x="114" y="88"/>
                </a:cubicBezTo>
                <a:cubicBezTo>
                  <a:pt x="2" y="94"/>
                  <a:pt x="1" y="270"/>
                  <a:pt x="114" y="2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"/>
          <p:cNvSpPr/>
          <p:nvPr/>
        </p:nvSpPr>
        <p:spPr>
          <a:xfrm rot="5400000" flipH="1">
            <a:off x="2334177" y="-181719"/>
            <a:ext cx="496775" cy="819202"/>
          </a:xfrm>
          <a:custGeom>
            <a:avLst/>
            <a:gdLst/>
            <a:ahLst/>
            <a:cxnLst/>
            <a:rect l="l" t="t" r="r" b="b"/>
            <a:pathLst>
              <a:path w="12859" h="21205" extrusionOk="0">
                <a:moveTo>
                  <a:pt x="9397" y="5871"/>
                </a:moveTo>
                <a:cubicBezTo>
                  <a:pt x="7581" y="7363"/>
                  <a:pt x="5232" y="8010"/>
                  <a:pt x="3388" y="9457"/>
                </a:cubicBezTo>
                <a:cubicBezTo>
                  <a:pt x="202" y="11957"/>
                  <a:pt x="0" y="17245"/>
                  <a:pt x="3299" y="19763"/>
                </a:cubicBezTo>
                <a:cubicBezTo>
                  <a:pt x="4513" y="20690"/>
                  <a:pt x="6034" y="21123"/>
                  <a:pt x="7547" y="21175"/>
                </a:cubicBezTo>
                <a:cubicBezTo>
                  <a:pt x="8407" y="21205"/>
                  <a:pt x="9268" y="21112"/>
                  <a:pt x="10107" y="20929"/>
                </a:cubicBezTo>
                <a:cubicBezTo>
                  <a:pt x="10421" y="20861"/>
                  <a:pt x="12859" y="20291"/>
                  <a:pt x="12859" y="19987"/>
                </a:cubicBezTo>
                <a:lnTo>
                  <a:pt x="12859" y="1"/>
                </a:lnTo>
                <a:cubicBezTo>
                  <a:pt x="11813" y="4040"/>
                  <a:pt x="10483" y="4978"/>
                  <a:pt x="9397" y="587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/>
          <p:cNvSpPr/>
          <p:nvPr/>
        </p:nvSpPr>
        <p:spPr>
          <a:xfrm flipH="1">
            <a:off x="7017312" y="4591834"/>
            <a:ext cx="999949" cy="551651"/>
          </a:xfrm>
          <a:custGeom>
            <a:avLst/>
            <a:gdLst/>
            <a:ahLst/>
            <a:cxnLst/>
            <a:rect l="l" t="t" r="r" b="b"/>
            <a:pathLst>
              <a:path w="24085" h="13288" extrusionOk="0">
                <a:moveTo>
                  <a:pt x="20458" y="1584"/>
                </a:moveTo>
                <a:cubicBezTo>
                  <a:pt x="17423" y="0"/>
                  <a:pt x="13955" y="1934"/>
                  <a:pt x="11838" y="4139"/>
                </a:cubicBezTo>
                <a:cubicBezTo>
                  <a:pt x="9721" y="6343"/>
                  <a:pt x="7912" y="8696"/>
                  <a:pt x="5412" y="10501"/>
                </a:cubicBezTo>
                <a:cubicBezTo>
                  <a:pt x="3731" y="11714"/>
                  <a:pt x="1921" y="12633"/>
                  <a:pt x="0" y="13287"/>
                </a:cubicBezTo>
                <a:lnTo>
                  <a:pt x="22579" y="13287"/>
                </a:lnTo>
                <a:cubicBezTo>
                  <a:pt x="22579" y="13287"/>
                  <a:pt x="24084" y="10013"/>
                  <a:pt x="23756" y="7411"/>
                </a:cubicBezTo>
                <a:cubicBezTo>
                  <a:pt x="23450" y="5000"/>
                  <a:pt x="22461" y="2629"/>
                  <a:pt x="20458" y="15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1"/>
          <p:cNvGrpSpPr/>
          <p:nvPr/>
        </p:nvGrpSpPr>
        <p:grpSpPr>
          <a:xfrm rot="5400000" flipH="1">
            <a:off x="6696834" y="-197058"/>
            <a:ext cx="982907" cy="1336014"/>
            <a:chOff x="6948642" y="1126523"/>
            <a:chExt cx="809310" cy="1100053"/>
          </a:xfrm>
        </p:grpSpPr>
        <p:sp>
          <p:nvSpPr>
            <p:cNvPr id="139" name="Google Shape;139;p11"/>
            <p:cNvSpPr/>
            <p:nvPr/>
          </p:nvSpPr>
          <p:spPr>
            <a:xfrm>
              <a:off x="6948642" y="1143605"/>
              <a:ext cx="809310" cy="1082971"/>
            </a:xfrm>
            <a:custGeom>
              <a:avLst/>
              <a:gdLst/>
              <a:ahLst/>
              <a:cxnLst/>
              <a:rect l="l" t="t" r="r" b="b"/>
              <a:pathLst>
                <a:path w="25442" h="34045" extrusionOk="0">
                  <a:moveTo>
                    <a:pt x="3855" y="13742"/>
                  </a:moveTo>
                  <a:cubicBezTo>
                    <a:pt x="1278" y="15968"/>
                    <a:pt x="0" y="19616"/>
                    <a:pt x="314" y="22971"/>
                  </a:cubicBezTo>
                  <a:cubicBezTo>
                    <a:pt x="1315" y="33675"/>
                    <a:pt x="13550" y="34044"/>
                    <a:pt x="21470" y="31519"/>
                  </a:cubicBezTo>
                  <a:cubicBezTo>
                    <a:pt x="21585" y="31482"/>
                    <a:pt x="21700" y="31445"/>
                    <a:pt x="21815" y="31406"/>
                  </a:cubicBezTo>
                  <a:cubicBezTo>
                    <a:pt x="23062" y="30993"/>
                    <a:pt x="24285" y="30493"/>
                    <a:pt x="25442" y="29868"/>
                  </a:cubicBezTo>
                  <a:lnTo>
                    <a:pt x="25442" y="0"/>
                  </a:lnTo>
                  <a:cubicBezTo>
                    <a:pt x="25442" y="377"/>
                    <a:pt x="24559" y="1250"/>
                    <a:pt x="24323" y="1560"/>
                  </a:cubicBezTo>
                  <a:cubicBezTo>
                    <a:pt x="23910" y="2104"/>
                    <a:pt x="23479" y="2636"/>
                    <a:pt x="23029" y="3149"/>
                  </a:cubicBezTo>
                  <a:cubicBezTo>
                    <a:pt x="22281" y="4001"/>
                    <a:pt x="21477" y="4804"/>
                    <a:pt x="20606" y="5530"/>
                  </a:cubicBezTo>
                  <a:cubicBezTo>
                    <a:pt x="19197" y="6704"/>
                    <a:pt x="17622" y="7639"/>
                    <a:pt x="15933" y="8348"/>
                  </a:cubicBezTo>
                  <a:cubicBezTo>
                    <a:pt x="12816" y="9658"/>
                    <a:pt x="9470" y="10295"/>
                    <a:pt x="6488" y="11944"/>
                  </a:cubicBezTo>
                  <a:cubicBezTo>
                    <a:pt x="5537" y="12472"/>
                    <a:pt x="4644" y="13060"/>
                    <a:pt x="3855" y="137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6978892" y="1126523"/>
              <a:ext cx="779059" cy="1076419"/>
            </a:xfrm>
            <a:custGeom>
              <a:avLst/>
              <a:gdLst/>
              <a:ahLst/>
              <a:cxnLst/>
              <a:rect l="l" t="t" r="r" b="b"/>
              <a:pathLst>
                <a:path w="24491" h="33839" extrusionOk="0">
                  <a:moveTo>
                    <a:pt x="23053" y="1336"/>
                  </a:moveTo>
                  <a:cubicBezTo>
                    <a:pt x="20429" y="3480"/>
                    <a:pt x="17180" y="4563"/>
                    <a:pt x="13971" y="5498"/>
                  </a:cubicBezTo>
                  <a:cubicBezTo>
                    <a:pt x="10288" y="6570"/>
                    <a:pt x="6665" y="7555"/>
                    <a:pt x="4009" y="10495"/>
                  </a:cubicBezTo>
                  <a:cubicBezTo>
                    <a:pt x="1269" y="13526"/>
                    <a:pt x="1" y="17759"/>
                    <a:pt x="775" y="21790"/>
                  </a:cubicBezTo>
                  <a:cubicBezTo>
                    <a:pt x="2767" y="32152"/>
                    <a:pt x="17149" y="33839"/>
                    <a:pt x="24491" y="29868"/>
                  </a:cubicBezTo>
                  <a:lnTo>
                    <a:pt x="24491" y="0"/>
                  </a:lnTo>
                  <a:cubicBezTo>
                    <a:pt x="24041" y="475"/>
                    <a:pt x="23560" y="922"/>
                    <a:pt x="23053" y="13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1"/>
          <p:cNvSpPr/>
          <p:nvPr/>
        </p:nvSpPr>
        <p:spPr>
          <a:xfrm rot="6300127" flipH="1">
            <a:off x="7800605" y="-634735"/>
            <a:ext cx="821581" cy="2567773"/>
          </a:xfrm>
          <a:custGeom>
            <a:avLst/>
            <a:gdLst/>
            <a:ahLst/>
            <a:cxnLst/>
            <a:rect l="l" t="t" r="r" b="b"/>
            <a:pathLst>
              <a:path w="21267" h="66468" extrusionOk="0">
                <a:moveTo>
                  <a:pt x="8902" y="156"/>
                </a:moveTo>
                <a:cubicBezTo>
                  <a:pt x="10340" y="5257"/>
                  <a:pt x="9471" y="10605"/>
                  <a:pt x="7931" y="15573"/>
                </a:cubicBezTo>
                <a:cubicBezTo>
                  <a:pt x="6367" y="20618"/>
                  <a:pt x="4066" y="25393"/>
                  <a:pt x="2451" y="30419"/>
                </a:cubicBezTo>
                <a:cubicBezTo>
                  <a:pt x="905" y="35230"/>
                  <a:pt x="1" y="40354"/>
                  <a:pt x="1121" y="45359"/>
                </a:cubicBezTo>
                <a:cubicBezTo>
                  <a:pt x="2123" y="49841"/>
                  <a:pt x="4546" y="53931"/>
                  <a:pt x="7678" y="57256"/>
                </a:cubicBezTo>
                <a:cubicBezTo>
                  <a:pt x="11001" y="60782"/>
                  <a:pt x="15106" y="63485"/>
                  <a:pt x="19425" y="65631"/>
                </a:cubicBezTo>
                <a:cubicBezTo>
                  <a:pt x="19971" y="65903"/>
                  <a:pt x="20522" y="66165"/>
                  <a:pt x="21075" y="66421"/>
                </a:cubicBezTo>
                <a:cubicBezTo>
                  <a:pt x="21177" y="66468"/>
                  <a:pt x="21266" y="66317"/>
                  <a:pt x="21164" y="66268"/>
                </a:cubicBezTo>
                <a:cubicBezTo>
                  <a:pt x="16756" y="64234"/>
                  <a:pt x="12526" y="61698"/>
                  <a:pt x="8998" y="58332"/>
                </a:cubicBezTo>
                <a:cubicBezTo>
                  <a:pt x="5617" y="55107"/>
                  <a:pt x="2911" y="51087"/>
                  <a:pt x="1612" y="46571"/>
                </a:cubicBezTo>
                <a:cubicBezTo>
                  <a:pt x="185" y="41611"/>
                  <a:pt x="822" y="36464"/>
                  <a:pt x="2272" y="31589"/>
                </a:cubicBezTo>
                <a:cubicBezTo>
                  <a:pt x="3768" y="26563"/>
                  <a:pt x="6044" y="21823"/>
                  <a:pt x="7703" y="16855"/>
                </a:cubicBezTo>
                <a:cubicBezTo>
                  <a:pt x="9287" y="12106"/>
                  <a:pt x="10393" y="6996"/>
                  <a:pt x="9504" y="1989"/>
                </a:cubicBezTo>
                <a:cubicBezTo>
                  <a:pt x="9392" y="1356"/>
                  <a:pt x="9247" y="730"/>
                  <a:pt x="9071" y="110"/>
                </a:cubicBezTo>
                <a:cubicBezTo>
                  <a:pt x="9040" y="1"/>
                  <a:pt x="8872" y="48"/>
                  <a:pt x="8902" y="15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/>
          <p:nvPr/>
        </p:nvSpPr>
        <p:spPr>
          <a:xfrm rot="3237327" flipH="1">
            <a:off x="1144657" y="4733770"/>
            <a:ext cx="651438" cy="864154"/>
          </a:xfrm>
          <a:custGeom>
            <a:avLst/>
            <a:gdLst/>
            <a:ahLst/>
            <a:cxnLst/>
            <a:rect l="l" t="t" r="r" b="b"/>
            <a:pathLst>
              <a:path w="16862" h="22368" extrusionOk="0">
                <a:moveTo>
                  <a:pt x="111" y="194"/>
                </a:moveTo>
                <a:cubicBezTo>
                  <a:pt x="1962" y="600"/>
                  <a:pt x="3754" y="1262"/>
                  <a:pt x="5427" y="2150"/>
                </a:cubicBezTo>
                <a:cubicBezTo>
                  <a:pt x="7096" y="3037"/>
                  <a:pt x="8647" y="4143"/>
                  <a:pt x="10024" y="5436"/>
                </a:cubicBezTo>
                <a:cubicBezTo>
                  <a:pt x="11435" y="6761"/>
                  <a:pt x="12657" y="8281"/>
                  <a:pt x="13642" y="9946"/>
                </a:cubicBezTo>
                <a:cubicBezTo>
                  <a:pt x="14670" y="11681"/>
                  <a:pt x="15441" y="13565"/>
                  <a:pt x="15938" y="15518"/>
                </a:cubicBezTo>
                <a:cubicBezTo>
                  <a:pt x="16435" y="17472"/>
                  <a:pt x="16654" y="19494"/>
                  <a:pt x="16575" y="21509"/>
                </a:cubicBezTo>
                <a:cubicBezTo>
                  <a:pt x="16565" y="21758"/>
                  <a:pt x="16551" y="22007"/>
                  <a:pt x="16532" y="22255"/>
                </a:cubicBezTo>
                <a:cubicBezTo>
                  <a:pt x="16523" y="22368"/>
                  <a:pt x="16699" y="22368"/>
                  <a:pt x="16708" y="22255"/>
                </a:cubicBezTo>
                <a:cubicBezTo>
                  <a:pt x="16861" y="20223"/>
                  <a:pt x="16710" y="18171"/>
                  <a:pt x="16275" y="16180"/>
                </a:cubicBezTo>
                <a:cubicBezTo>
                  <a:pt x="15843" y="14203"/>
                  <a:pt x="15131" y="12285"/>
                  <a:pt x="14163" y="10507"/>
                </a:cubicBezTo>
                <a:cubicBezTo>
                  <a:pt x="13220" y="8775"/>
                  <a:pt x="12030" y="7182"/>
                  <a:pt x="10638" y="5788"/>
                </a:cubicBezTo>
                <a:cubicBezTo>
                  <a:pt x="9298" y="4444"/>
                  <a:pt x="7775" y="3282"/>
                  <a:pt x="6129" y="2338"/>
                </a:cubicBezTo>
                <a:cubicBezTo>
                  <a:pt x="4473" y="1387"/>
                  <a:pt x="2689" y="657"/>
                  <a:pt x="839" y="186"/>
                </a:cubicBezTo>
                <a:cubicBezTo>
                  <a:pt x="612" y="129"/>
                  <a:pt x="385" y="75"/>
                  <a:pt x="157" y="24"/>
                </a:cubicBezTo>
                <a:cubicBezTo>
                  <a:pt x="48" y="0"/>
                  <a:pt x="0" y="170"/>
                  <a:pt x="111" y="1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4"/>
          <p:cNvSpPr/>
          <p:nvPr/>
        </p:nvSpPr>
        <p:spPr>
          <a:xfrm rot="-4499873">
            <a:off x="-889002" y="-336132"/>
            <a:ext cx="2262389" cy="1390239"/>
          </a:xfrm>
          <a:custGeom>
            <a:avLst/>
            <a:gdLst/>
            <a:ahLst/>
            <a:cxnLst/>
            <a:rect l="l" t="t" r="r" b="b"/>
            <a:pathLst>
              <a:path w="58563" h="35987" extrusionOk="0">
                <a:moveTo>
                  <a:pt x="114" y="263"/>
                </a:moveTo>
                <a:cubicBezTo>
                  <a:pt x="5021" y="0"/>
                  <a:pt x="9637" y="2497"/>
                  <a:pt x="13072" y="5839"/>
                </a:cubicBezTo>
                <a:cubicBezTo>
                  <a:pt x="16796" y="9461"/>
                  <a:pt x="19336" y="14067"/>
                  <a:pt x="21964" y="18494"/>
                </a:cubicBezTo>
                <a:cubicBezTo>
                  <a:pt x="24476" y="22726"/>
                  <a:pt x="27186" y="26994"/>
                  <a:pt x="31043" y="30139"/>
                </a:cubicBezTo>
                <a:cubicBezTo>
                  <a:pt x="34535" y="32986"/>
                  <a:pt x="38826" y="34675"/>
                  <a:pt x="43263" y="35325"/>
                </a:cubicBezTo>
                <a:cubicBezTo>
                  <a:pt x="47777" y="35986"/>
                  <a:pt x="52424" y="35631"/>
                  <a:pt x="56829" y="34479"/>
                </a:cubicBezTo>
                <a:cubicBezTo>
                  <a:pt x="57374" y="34336"/>
                  <a:pt x="57916" y="34181"/>
                  <a:pt x="58455" y="34013"/>
                </a:cubicBezTo>
                <a:cubicBezTo>
                  <a:pt x="58563" y="33980"/>
                  <a:pt x="58517" y="33810"/>
                  <a:pt x="58408" y="33844"/>
                </a:cubicBezTo>
                <a:cubicBezTo>
                  <a:pt x="54006" y="35210"/>
                  <a:pt x="49329" y="35777"/>
                  <a:pt x="44733" y="35329"/>
                </a:cubicBezTo>
                <a:cubicBezTo>
                  <a:pt x="40197" y="34886"/>
                  <a:pt x="35732" y="33402"/>
                  <a:pt x="32040" y="30689"/>
                </a:cubicBezTo>
                <a:cubicBezTo>
                  <a:pt x="27981" y="27707"/>
                  <a:pt x="25135" y="23440"/>
                  <a:pt x="22577" y="19177"/>
                </a:cubicBezTo>
                <a:cubicBezTo>
                  <a:pt x="19955" y="14813"/>
                  <a:pt x="17513" y="10260"/>
                  <a:pt x="13995" y="6527"/>
                </a:cubicBezTo>
                <a:cubicBezTo>
                  <a:pt x="10821" y="3159"/>
                  <a:pt x="6570" y="456"/>
                  <a:pt x="1860" y="104"/>
                </a:cubicBezTo>
                <a:cubicBezTo>
                  <a:pt x="1279" y="60"/>
                  <a:pt x="696" y="57"/>
                  <a:pt x="114" y="88"/>
                </a:cubicBezTo>
                <a:cubicBezTo>
                  <a:pt x="2" y="94"/>
                  <a:pt x="1" y="270"/>
                  <a:pt x="114" y="2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/>
          <p:nvPr/>
        </p:nvSpPr>
        <p:spPr>
          <a:xfrm>
            <a:off x="8674245" y="970894"/>
            <a:ext cx="608501" cy="597374"/>
          </a:xfrm>
          <a:custGeom>
            <a:avLst/>
            <a:gdLst/>
            <a:ahLst/>
            <a:cxnLst/>
            <a:rect l="l" t="t" r="r" b="b"/>
            <a:pathLst>
              <a:path w="15751" h="15463" extrusionOk="0">
                <a:moveTo>
                  <a:pt x="855" y="8304"/>
                </a:moveTo>
                <a:cubicBezTo>
                  <a:pt x="1376" y="9980"/>
                  <a:pt x="2831" y="11304"/>
                  <a:pt x="4526" y="11740"/>
                </a:cubicBezTo>
                <a:cubicBezTo>
                  <a:pt x="6214" y="12173"/>
                  <a:pt x="7952" y="11681"/>
                  <a:pt x="9644" y="11560"/>
                </a:cubicBezTo>
                <a:cubicBezTo>
                  <a:pt x="11830" y="11403"/>
                  <a:pt x="13806" y="12143"/>
                  <a:pt x="15040" y="14021"/>
                </a:cubicBezTo>
                <a:cubicBezTo>
                  <a:pt x="15337" y="14473"/>
                  <a:pt x="15570" y="14957"/>
                  <a:pt x="15750" y="15463"/>
                </a:cubicBezTo>
                <a:lnTo>
                  <a:pt x="15750" y="1"/>
                </a:lnTo>
                <a:lnTo>
                  <a:pt x="2570" y="1"/>
                </a:lnTo>
                <a:cubicBezTo>
                  <a:pt x="1262" y="2456"/>
                  <a:pt x="0" y="5548"/>
                  <a:pt x="855" y="83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14"/>
          <p:cNvGrpSpPr/>
          <p:nvPr/>
        </p:nvGrpSpPr>
        <p:grpSpPr>
          <a:xfrm rot="10800000">
            <a:off x="8598151" y="-716724"/>
            <a:ext cx="1231666" cy="2348283"/>
            <a:chOff x="3656933" y="420360"/>
            <a:chExt cx="1014134" cy="1933539"/>
          </a:xfrm>
        </p:grpSpPr>
        <p:sp>
          <p:nvSpPr>
            <p:cNvPr id="169" name="Google Shape;169;p14"/>
            <p:cNvSpPr/>
            <p:nvPr/>
          </p:nvSpPr>
          <p:spPr>
            <a:xfrm>
              <a:off x="3663708" y="420360"/>
              <a:ext cx="1007359" cy="1933539"/>
            </a:xfrm>
            <a:custGeom>
              <a:avLst/>
              <a:gdLst/>
              <a:ahLst/>
              <a:cxnLst/>
              <a:rect l="l" t="t" r="r" b="b"/>
              <a:pathLst>
                <a:path w="31668" h="60784" extrusionOk="0">
                  <a:moveTo>
                    <a:pt x="12435" y="52882"/>
                  </a:moveTo>
                  <a:cubicBezTo>
                    <a:pt x="16528" y="46533"/>
                    <a:pt x="22581" y="41681"/>
                    <a:pt x="26926" y="35505"/>
                  </a:cubicBezTo>
                  <a:cubicBezTo>
                    <a:pt x="29494" y="31853"/>
                    <a:pt x="31667" y="27201"/>
                    <a:pt x="31535" y="22646"/>
                  </a:cubicBezTo>
                  <a:cubicBezTo>
                    <a:pt x="31274" y="13651"/>
                    <a:pt x="22745" y="11867"/>
                    <a:pt x="15391" y="12584"/>
                  </a:cubicBezTo>
                  <a:cubicBezTo>
                    <a:pt x="11475" y="12966"/>
                    <a:pt x="7378" y="12610"/>
                    <a:pt x="5843" y="8374"/>
                  </a:cubicBezTo>
                  <a:cubicBezTo>
                    <a:pt x="4868" y="5677"/>
                    <a:pt x="5269" y="2673"/>
                    <a:pt x="6231" y="1"/>
                  </a:cubicBezTo>
                  <a:lnTo>
                    <a:pt x="0" y="1"/>
                  </a:lnTo>
                  <a:lnTo>
                    <a:pt x="0" y="60784"/>
                  </a:lnTo>
                  <a:lnTo>
                    <a:pt x="9139" y="60784"/>
                  </a:lnTo>
                  <a:cubicBezTo>
                    <a:pt x="9664" y="57951"/>
                    <a:pt x="10877" y="55298"/>
                    <a:pt x="12435" y="528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656933" y="744050"/>
              <a:ext cx="934737" cy="1463864"/>
            </a:xfrm>
            <a:custGeom>
              <a:avLst/>
              <a:gdLst/>
              <a:ahLst/>
              <a:cxnLst/>
              <a:rect l="l" t="t" r="r" b="b"/>
              <a:pathLst>
                <a:path w="29385" h="46019" extrusionOk="0">
                  <a:moveTo>
                    <a:pt x="25382" y="13511"/>
                  </a:moveTo>
                  <a:cubicBezTo>
                    <a:pt x="23538" y="8382"/>
                    <a:pt x="16423" y="8927"/>
                    <a:pt x="11853" y="9517"/>
                  </a:cubicBezTo>
                  <a:cubicBezTo>
                    <a:pt x="196" y="11022"/>
                    <a:pt x="213" y="0"/>
                    <a:pt x="213" y="0"/>
                  </a:cubicBezTo>
                  <a:cubicBezTo>
                    <a:pt x="213" y="0"/>
                    <a:pt x="1" y="46019"/>
                    <a:pt x="213" y="45970"/>
                  </a:cubicBezTo>
                  <a:cubicBezTo>
                    <a:pt x="11423" y="26788"/>
                    <a:pt x="29384" y="24640"/>
                    <a:pt x="25382" y="135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4"/>
          <p:cNvSpPr/>
          <p:nvPr/>
        </p:nvSpPr>
        <p:spPr>
          <a:xfrm rot="10800000">
            <a:off x="7735476" y="4011462"/>
            <a:ext cx="1469696" cy="1167590"/>
          </a:xfrm>
          <a:custGeom>
            <a:avLst/>
            <a:gdLst/>
            <a:ahLst/>
            <a:cxnLst/>
            <a:rect l="l" t="t" r="r" b="b"/>
            <a:pathLst>
              <a:path w="38043" h="30223" extrusionOk="0">
                <a:moveTo>
                  <a:pt x="185" y="30072"/>
                </a:moveTo>
                <a:cubicBezTo>
                  <a:pt x="2158" y="28363"/>
                  <a:pt x="3182" y="25873"/>
                  <a:pt x="3635" y="23351"/>
                </a:cubicBezTo>
                <a:cubicBezTo>
                  <a:pt x="4087" y="20833"/>
                  <a:pt x="4074" y="18340"/>
                  <a:pt x="5068" y="15934"/>
                </a:cubicBezTo>
                <a:cubicBezTo>
                  <a:pt x="5886" y="13953"/>
                  <a:pt x="7217" y="12260"/>
                  <a:pt x="8974" y="11029"/>
                </a:cubicBezTo>
                <a:cubicBezTo>
                  <a:pt x="12024" y="8895"/>
                  <a:pt x="15814" y="8399"/>
                  <a:pt x="19399" y="7836"/>
                </a:cubicBezTo>
                <a:cubicBezTo>
                  <a:pt x="23442" y="7200"/>
                  <a:pt x="27578" y="6665"/>
                  <a:pt x="31444" y="5264"/>
                </a:cubicBezTo>
                <a:cubicBezTo>
                  <a:pt x="34225" y="4255"/>
                  <a:pt x="36883" y="2633"/>
                  <a:pt x="38042" y="0"/>
                </a:cubicBezTo>
                <a:lnTo>
                  <a:pt x="0" y="0"/>
                </a:lnTo>
                <a:lnTo>
                  <a:pt x="0" y="30223"/>
                </a:lnTo>
                <a:cubicBezTo>
                  <a:pt x="61" y="30172"/>
                  <a:pt x="124" y="30125"/>
                  <a:pt x="185" y="300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5"/>
          <p:cNvSpPr/>
          <p:nvPr/>
        </p:nvSpPr>
        <p:spPr>
          <a:xfrm rot="1189540">
            <a:off x="-314634" y="3794704"/>
            <a:ext cx="1798951" cy="1517399"/>
          </a:xfrm>
          <a:custGeom>
            <a:avLst/>
            <a:gdLst/>
            <a:ahLst/>
            <a:cxnLst/>
            <a:rect l="l" t="t" r="r" b="b"/>
            <a:pathLst>
              <a:path w="46566" h="39278" extrusionOk="0">
                <a:moveTo>
                  <a:pt x="43111" y="25940"/>
                </a:moveTo>
                <a:cubicBezTo>
                  <a:pt x="37702" y="24155"/>
                  <a:pt x="32596" y="26060"/>
                  <a:pt x="27241" y="27001"/>
                </a:cubicBezTo>
                <a:cubicBezTo>
                  <a:pt x="24848" y="27422"/>
                  <a:pt x="22365" y="27603"/>
                  <a:pt x="19999" y="26914"/>
                </a:cubicBezTo>
                <a:cubicBezTo>
                  <a:pt x="17750" y="26258"/>
                  <a:pt x="15849" y="24814"/>
                  <a:pt x="14271" y="23024"/>
                </a:cubicBezTo>
                <a:cubicBezTo>
                  <a:pt x="11100" y="19424"/>
                  <a:pt x="9364" y="14746"/>
                  <a:pt x="7452" y="10338"/>
                </a:cubicBezTo>
                <a:cubicBezTo>
                  <a:pt x="6529" y="8210"/>
                  <a:pt x="5537" y="6092"/>
                  <a:pt x="4408" y="4078"/>
                </a:cubicBezTo>
                <a:cubicBezTo>
                  <a:pt x="3330" y="2158"/>
                  <a:pt x="1919" y="537"/>
                  <a:pt x="1" y="0"/>
                </a:cubicBezTo>
                <a:lnTo>
                  <a:pt x="1" y="39278"/>
                </a:lnTo>
                <a:lnTo>
                  <a:pt x="46565" y="39278"/>
                </a:lnTo>
                <a:lnTo>
                  <a:pt x="46565" y="27552"/>
                </a:lnTo>
                <a:cubicBezTo>
                  <a:pt x="45482" y="26891"/>
                  <a:pt x="44331" y="26343"/>
                  <a:pt x="43111" y="2594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 rot="9564919">
            <a:off x="112477" y="2737335"/>
            <a:ext cx="821576" cy="2567757"/>
          </a:xfrm>
          <a:custGeom>
            <a:avLst/>
            <a:gdLst/>
            <a:ahLst/>
            <a:cxnLst/>
            <a:rect l="l" t="t" r="r" b="b"/>
            <a:pathLst>
              <a:path w="21267" h="66468" extrusionOk="0">
                <a:moveTo>
                  <a:pt x="8902" y="156"/>
                </a:moveTo>
                <a:cubicBezTo>
                  <a:pt x="10340" y="5257"/>
                  <a:pt x="9471" y="10605"/>
                  <a:pt x="7931" y="15573"/>
                </a:cubicBezTo>
                <a:cubicBezTo>
                  <a:pt x="6367" y="20618"/>
                  <a:pt x="4066" y="25393"/>
                  <a:pt x="2451" y="30419"/>
                </a:cubicBezTo>
                <a:cubicBezTo>
                  <a:pt x="905" y="35230"/>
                  <a:pt x="1" y="40354"/>
                  <a:pt x="1121" y="45359"/>
                </a:cubicBezTo>
                <a:cubicBezTo>
                  <a:pt x="2123" y="49841"/>
                  <a:pt x="4546" y="53931"/>
                  <a:pt x="7678" y="57256"/>
                </a:cubicBezTo>
                <a:cubicBezTo>
                  <a:pt x="11001" y="60782"/>
                  <a:pt x="15106" y="63485"/>
                  <a:pt x="19425" y="65631"/>
                </a:cubicBezTo>
                <a:cubicBezTo>
                  <a:pt x="19971" y="65903"/>
                  <a:pt x="20522" y="66165"/>
                  <a:pt x="21075" y="66421"/>
                </a:cubicBezTo>
                <a:cubicBezTo>
                  <a:pt x="21177" y="66468"/>
                  <a:pt x="21266" y="66317"/>
                  <a:pt x="21164" y="66268"/>
                </a:cubicBezTo>
                <a:cubicBezTo>
                  <a:pt x="16756" y="64234"/>
                  <a:pt x="12526" y="61698"/>
                  <a:pt x="8998" y="58332"/>
                </a:cubicBezTo>
                <a:cubicBezTo>
                  <a:pt x="5617" y="55107"/>
                  <a:pt x="2911" y="51087"/>
                  <a:pt x="1612" y="46571"/>
                </a:cubicBezTo>
                <a:cubicBezTo>
                  <a:pt x="185" y="41611"/>
                  <a:pt x="822" y="36464"/>
                  <a:pt x="2272" y="31589"/>
                </a:cubicBezTo>
                <a:cubicBezTo>
                  <a:pt x="3768" y="26563"/>
                  <a:pt x="6044" y="21823"/>
                  <a:pt x="7703" y="16855"/>
                </a:cubicBezTo>
                <a:cubicBezTo>
                  <a:pt x="9287" y="12106"/>
                  <a:pt x="10393" y="6996"/>
                  <a:pt x="9504" y="1989"/>
                </a:cubicBezTo>
                <a:cubicBezTo>
                  <a:pt x="9392" y="1356"/>
                  <a:pt x="9247" y="730"/>
                  <a:pt x="9071" y="110"/>
                </a:cubicBezTo>
                <a:cubicBezTo>
                  <a:pt x="9040" y="1"/>
                  <a:pt x="8872" y="48"/>
                  <a:pt x="8902" y="15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15"/>
          <p:cNvGrpSpPr/>
          <p:nvPr/>
        </p:nvGrpSpPr>
        <p:grpSpPr>
          <a:xfrm>
            <a:off x="8161094" y="1143605"/>
            <a:ext cx="982907" cy="1336014"/>
            <a:chOff x="6948642" y="1126523"/>
            <a:chExt cx="809310" cy="1100053"/>
          </a:xfrm>
        </p:grpSpPr>
        <p:sp>
          <p:nvSpPr>
            <p:cNvPr id="177" name="Google Shape;177;p15"/>
            <p:cNvSpPr/>
            <p:nvPr/>
          </p:nvSpPr>
          <p:spPr>
            <a:xfrm>
              <a:off x="6948642" y="1143605"/>
              <a:ext cx="809310" cy="1082971"/>
            </a:xfrm>
            <a:custGeom>
              <a:avLst/>
              <a:gdLst/>
              <a:ahLst/>
              <a:cxnLst/>
              <a:rect l="l" t="t" r="r" b="b"/>
              <a:pathLst>
                <a:path w="25442" h="34045" extrusionOk="0">
                  <a:moveTo>
                    <a:pt x="3855" y="13742"/>
                  </a:moveTo>
                  <a:cubicBezTo>
                    <a:pt x="1278" y="15968"/>
                    <a:pt x="0" y="19616"/>
                    <a:pt x="314" y="22971"/>
                  </a:cubicBezTo>
                  <a:cubicBezTo>
                    <a:pt x="1315" y="33675"/>
                    <a:pt x="13550" y="34044"/>
                    <a:pt x="21470" y="31519"/>
                  </a:cubicBezTo>
                  <a:cubicBezTo>
                    <a:pt x="21585" y="31482"/>
                    <a:pt x="21700" y="31445"/>
                    <a:pt x="21815" y="31406"/>
                  </a:cubicBezTo>
                  <a:cubicBezTo>
                    <a:pt x="23062" y="30993"/>
                    <a:pt x="24285" y="30493"/>
                    <a:pt x="25442" y="29868"/>
                  </a:cubicBezTo>
                  <a:lnTo>
                    <a:pt x="25442" y="0"/>
                  </a:lnTo>
                  <a:cubicBezTo>
                    <a:pt x="25442" y="377"/>
                    <a:pt x="24559" y="1250"/>
                    <a:pt x="24323" y="1560"/>
                  </a:cubicBezTo>
                  <a:cubicBezTo>
                    <a:pt x="23910" y="2104"/>
                    <a:pt x="23479" y="2636"/>
                    <a:pt x="23029" y="3149"/>
                  </a:cubicBezTo>
                  <a:cubicBezTo>
                    <a:pt x="22281" y="4001"/>
                    <a:pt x="21477" y="4804"/>
                    <a:pt x="20606" y="5530"/>
                  </a:cubicBezTo>
                  <a:cubicBezTo>
                    <a:pt x="19197" y="6704"/>
                    <a:pt x="17622" y="7639"/>
                    <a:pt x="15933" y="8348"/>
                  </a:cubicBezTo>
                  <a:cubicBezTo>
                    <a:pt x="12816" y="9658"/>
                    <a:pt x="9470" y="10295"/>
                    <a:pt x="6488" y="11944"/>
                  </a:cubicBezTo>
                  <a:cubicBezTo>
                    <a:pt x="5537" y="12472"/>
                    <a:pt x="4644" y="13060"/>
                    <a:pt x="3855" y="137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6978892" y="1126523"/>
              <a:ext cx="779059" cy="1076419"/>
            </a:xfrm>
            <a:custGeom>
              <a:avLst/>
              <a:gdLst/>
              <a:ahLst/>
              <a:cxnLst/>
              <a:rect l="l" t="t" r="r" b="b"/>
              <a:pathLst>
                <a:path w="24491" h="33839" extrusionOk="0">
                  <a:moveTo>
                    <a:pt x="23053" y="1336"/>
                  </a:moveTo>
                  <a:cubicBezTo>
                    <a:pt x="20429" y="3480"/>
                    <a:pt x="17180" y="4563"/>
                    <a:pt x="13971" y="5498"/>
                  </a:cubicBezTo>
                  <a:cubicBezTo>
                    <a:pt x="10288" y="6570"/>
                    <a:pt x="6665" y="7555"/>
                    <a:pt x="4009" y="10495"/>
                  </a:cubicBezTo>
                  <a:cubicBezTo>
                    <a:pt x="1269" y="13526"/>
                    <a:pt x="1" y="17759"/>
                    <a:pt x="775" y="21790"/>
                  </a:cubicBezTo>
                  <a:cubicBezTo>
                    <a:pt x="2767" y="32152"/>
                    <a:pt x="17149" y="33839"/>
                    <a:pt x="24491" y="29868"/>
                  </a:cubicBezTo>
                  <a:lnTo>
                    <a:pt x="24491" y="0"/>
                  </a:lnTo>
                  <a:cubicBezTo>
                    <a:pt x="24041" y="475"/>
                    <a:pt x="23560" y="922"/>
                    <a:pt x="23053" y="13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15"/>
          <p:cNvSpPr/>
          <p:nvPr/>
        </p:nvSpPr>
        <p:spPr>
          <a:xfrm rot="5400000" flipH="1">
            <a:off x="370549" y="-407788"/>
            <a:ext cx="622485" cy="1410318"/>
          </a:xfrm>
          <a:custGeom>
            <a:avLst/>
            <a:gdLst/>
            <a:ahLst/>
            <a:cxnLst/>
            <a:rect l="l" t="t" r="r" b="b"/>
            <a:pathLst>
              <a:path w="16113" h="36506" extrusionOk="0">
                <a:moveTo>
                  <a:pt x="0" y="36505"/>
                </a:moveTo>
                <a:lnTo>
                  <a:pt x="16112" y="36505"/>
                </a:lnTo>
                <a:lnTo>
                  <a:pt x="16112" y="0"/>
                </a:lnTo>
                <a:cubicBezTo>
                  <a:pt x="13972" y="20203"/>
                  <a:pt x="794" y="23131"/>
                  <a:pt x="0" y="365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15"/>
          <p:cNvGrpSpPr/>
          <p:nvPr/>
        </p:nvGrpSpPr>
        <p:grpSpPr>
          <a:xfrm rot="-5400000">
            <a:off x="6464952" y="3727965"/>
            <a:ext cx="1231666" cy="2348283"/>
            <a:chOff x="3656933" y="420360"/>
            <a:chExt cx="1014134" cy="1933539"/>
          </a:xfrm>
        </p:grpSpPr>
        <p:sp>
          <p:nvSpPr>
            <p:cNvPr id="181" name="Google Shape;181;p15"/>
            <p:cNvSpPr/>
            <p:nvPr/>
          </p:nvSpPr>
          <p:spPr>
            <a:xfrm>
              <a:off x="3663708" y="420360"/>
              <a:ext cx="1007359" cy="1933539"/>
            </a:xfrm>
            <a:custGeom>
              <a:avLst/>
              <a:gdLst/>
              <a:ahLst/>
              <a:cxnLst/>
              <a:rect l="l" t="t" r="r" b="b"/>
              <a:pathLst>
                <a:path w="31668" h="60784" extrusionOk="0">
                  <a:moveTo>
                    <a:pt x="12435" y="52882"/>
                  </a:moveTo>
                  <a:cubicBezTo>
                    <a:pt x="16528" y="46533"/>
                    <a:pt x="22581" y="41681"/>
                    <a:pt x="26926" y="35505"/>
                  </a:cubicBezTo>
                  <a:cubicBezTo>
                    <a:pt x="29494" y="31853"/>
                    <a:pt x="31667" y="27201"/>
                    <a:pt x="31535" y="22646"/>
                  </a:cubicBezTo>
                  <a:cubicBezTo>
                    <a:pt x="31274" y="13651"/>
                    <a:pt x="22745" y="11867"/>
                    <a:pt x="15391" y="12584"/>
                  </a:cubicBezTo>
                  <a:cubicBezTo>
                    <a:pt x="11475" y="12966"/>
                    <a:pt x="7378" y="12610"/>
                    <a:pt x="5843" y="8374"/>
                  </a:cubicBezTo>
                  <a:cubicBezTo>
                    <a:pt x="4868" y="5677"/>
                    <a:pt x="5269" y="2673"/>
                    <a:pt x="6231" y="1"/>
                  </a:cubicBezTo>
                  <a:lnTo>
                    <a:pt x="0" y="1"/>
                  </a:lnTo>
                  <a:lnTo>
                    <a:pt x="0" y="60784"/>
                  </a:lnTo>
                  <a:lnTo>
                    <a:pt x="9139" y="60784"/>
                  </a:lnTo>
                  <a:cubicBezTo>
                    <a:pt x="9664" y="57951"/>
                    <a:pt x="10877" y="55298"/>
                    <a:pt x="12435" y="528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3656933" y="744050"/>
              <a:ext cx="934737" cy="1463864"/>
            </a:xfrm>
            <a:custGeom>
              <a:avLst/>
              <a:gdLst/>
              <a:ahLst/>
              <a:cxnLst/>
              <a:rect l="l" t="t" r="r" b="b"/>
              <a:pathLst>
                <a:path w="29385" h="46019" extrusionOk="0">
                  <a:moveTo>
                    <a:pt x="25382" y="13511"/>
                  </a:moveTo>
                  <a:cubicBezTo>
                    <a:pt x="23538" y="8382"/>
                    <a:pt x="16423" y="8927"/>
                    <a:pt x="11853" y="9517"/>
                  </a:cubicBezTo>
                  <a:cubicBezTo>
                    <a:pt x="196" y="11022"/>
                    <a:pt x="213" y="0"/>
                    <a:pt x="213" y="0"/>
                  </a:cubicBezTo>
                  <a:cubicBezTo>
                    <a:pt x="213" y="0"/>
                    <a:pt x="1" y="46019"/>
                    <a:pt x="213" y="45970"/>
                  </a:cubicBezTo>
                  <a:cubicBezTo>
                    <a:pt x="11423" y="26788"/>
                    <a:pt x="29384" y="24640"/>
                    <a:pt x="25382" y="135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0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6"/>
          <p:cNvSpPr/>
          <p:nvPr/>
        </p:nvSpPr>
        <p:spPr>
          <a:xfrm rot="1189540">
            <a:off x="-314634" y="3794704"/>
            <a:ext cx="1798951" cy="1517399"/>
          </a:xfrm>
          <a:custGeom>
            <a:avLst/>
            <a:gdLst/>
            <a:ahLst/>
            <a:cxnLst/>
            <a:rect l="l" t="t" r="r" b="b"/>
            <a:pathLst>
              <a:path w="46566" h="39278" extrusionOk="0">
                <a:moveTo>
                  <a:pt x="43111" y="25940"/>
                </a:moveTo>
                <a:cubicBezTo>
                  <a:pt x="37702" y="24155"/>
                  <a:pt x="32596" y="26060"/>
                  <a:pt x="27241" y="27001"/>
                </a:cubicBezTo>
                <a:cubicBezTo>
                  <a:pt x="24848" y="27422"/>
                  <a:pt x="22365" y="27603"/>
                  <a:pt x="19999" y="26914"/>
                </a:cubicBezTo>
                <a:cubicBezTo>
                  <a:pt x="17750" y="26258"/>
                  <a:pt x="15849" y="24814"/>
                  <a:pt x="14271" y="23024"/>
                </a:cubicBezTo>
                <a:cubicBezTo>
                  <a:pt x="11100" y="19424"/>
                  <a:pt x="9364" y="14746"/>
                  <a:pt x="7452" y="10338"/>
                </a:cubicBezTo>
                <a:cubicBezTo>
                  <a:pt x="6529" y="8210"/>
                  <a:pt x="5537" y="6092"/>
                  <a:pt x="4408" y="4078"/>
                </a:cubicBezTo>
                <a:cubicBezTo>
                  <a:pt x="3330" y="2158"/>
                  <a:pt x="1919" y="537"/>
                  <a:pt x="1" y="0"/>
                </a:cubicBezTo>
                <a:lnTo>
                  <a:pt x="1" y="39278"/>
                </a:lnTo>
                <a:lnTo>
                  <a:pt x="46565" y="39278"/>
                </a:lnTo>
                <a:lnTo>
                  <a:pt x="46565" y="27552"/>
                </a:lnTo>
                <a:cubicBezTo>
                  <a:pt x="45482" y="26891"/>
                  <a:pt x="44331" y="26343"/>
                  <a:pt x="43111" y="2594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16"/>
          <p:cNvGrpSpPr/>
          <p:nvPr/>
        </p:nvGrpSpPr>
        <p:grpSpPr>
          <a:xfrm>
            <a:off x="8472294" y="1601130"/>
            <a:ext cx="982907" cy="1336014"/>
            <a:chOff x="6948642" y="1126523"/>
            <a:chExt cx="809310" cy="1100053"/>
          </a:xfrm>
        </p:grpSpPr>
        <p:sp>
          <p:nvSpPr>
            <p:cNvPr id="187" name="Google Shape;187;p16"/>
            <p:cNvSpPr/>
            <p:nvPr/>
          </p:nvSpPr>
          <p:spPr>
            <a:xfrm>
              <a:off x="6948642" y="1143605"/>
              <a:ext cx="809310" cy="1082971"/>
            </a:xfrm>
            <a:custGeom>
              <a:avLst/>
              <a:gdLst/>
              <a:ahLst/>
              <a:cxnLst/>
              <a:rect l="l" t="t" r="r" b="b"/>
              <a:pathLst>
                <a:path w="25442" h="34045" extrusionOk="0">
                  <a:moveTo>
                    <a:pt x="3855" y="13742"/>
                  </a:moveTo>
                  <a:cubicBezTo>
                    <a:pt x="1278" y="15968"/>
                    <a:pt x="0" y="19616"/>
                    <a:pt x="314" y="22971"/>
                  </a:cubicBezTo>
                  <a:cubicBezTo>
                    <a:pt x="1315" y="33675"/>
                    <a:pt x="13550" y="34044"/>
                    <a:pt x="21470" y="31519"/>
                  </a:cubicBezTo>
                  <a:cubicBezTo>
                    <a:pt x="21585" y="31482"/>
                    <a:pt x="21700" y="31445"/>
                    <a:pt x="21815" y="31406"/>
                  </a:cubicBezTo>
                  <a:cubicBezTo>
                    <a:pt x="23062" y="30993"/>
                    <a:pt x="24285" y="30493"/>
                    <a:pt x="25442" y="29868"/>
                  </a:cubicBezTo>
                  <a:lnTo>
                    <a:pt x="25442" y="0"/>
                  </a:lnTo>
                  <a:cubicBezTo>
                    <a:pt x="25442" y="377"/>
                    <a:pt x="24559" y="1250"/>
                    <a:pt x="24323" y="1560"/>
                  </a:cubicBezTo>
                  <a:cubicBezTo>
                    <a:pt x="23910" y="2104"/>
                    <a:pt x="23479" y="2636"/>
                    <a:pt x="23029" y="3149"/>
                  </a:cubicBezTo>
                  <a:cubicBezTo>
                    <a:pt x="22281" y="4001"/>
                    <a:pt x="21477" y="4804"/>
                    <a:pt x="20606" y="5530"/>
                  </a:cubicBezTo>
                  <a:cubicBezTo>
                    <a:pt x="19197" y="6704"/>
                    <a:pt x="17622" y="7639"/>
                    <a:pt x="15933" y="8348"/>
                  </a:cubicBezTo>
                  <a:cubicBezTo>
                    <a:pt x="12816" y="9658"/>
                    <a:pt x="9470" y="10295"/>
                    <a:pt x="6488" y="11944"/>
                  </a:cubicBezTo>
                  <a:cubicBezTo>
                    <a:pt x="5537" y="12472"/>
                    <a:pt x="4644" y="13060"/>
                    <a:pt x="3855" y="137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6978892" y="1126523"/>
              <a:ext cx="779059" cy="1076419"/>
            </a:xfrm>
            <a:custGeom>
              <a:avLst/>
              <a:gdLst/>
              <a:ahLst/>
              <a:cxnLst/>
              <a:rect l="l" t="t" r="r" b="b"/>
              <a:pathLst>
                <a:path w="24491" h="33839" extrusionOk="0">
                  <a:moveTo>
                    <a:pt x="23053" y="1336"/>
                  </a:moveTo>
                  <a:cubicBezTo>
                    <a:pt x="20429" y="3480"/>
                    <a:pt x="17180" y="4563"/>
                    <a:pt x="13971" y="5498"/>
                  </a:cubicBezTo>
                  <a:cubicBezTo>
                    <a:pt x="10288" y="6570"/>
                    <a:pt x="6665" y="7555"/>
                    <a:pt x="4009" y="10495"/>
                  </a:cubicBezTo>
                  <a:cubicBezTo>
                    <a:pt x="1269" y="13526"/>
                    <a:pt x="1" y="17759"/>
                    <a:pt x="775" y="21790"/>
                  </a:cubicBezTo>
                  <a:cubicBezTo>
                    <a:pt x="2767" y="32152"/>
                    <a:pt x="17149" y="33839"/>
                    <a:pt x="24491" y="29868"/>
                  </a:cubicBezTo>
                  <a:lnTo>
                    <a:pt x="24491" y="0"/>
                  </a:lnTo>
                  <a:cubicBezTo>
                    <a:pt x="24041" y="475"/>
                    <a:pt x="23560" y="922"/>
                    <a:pt x="23053" y="13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 rot="5400000" flipH="1">
            <a:off x="370549" y="-407788"/>
            <a:ext cx="622485" cy="1410318"/>
          </a:xfrm>
          <a:custGeom>
            <a:avLst/>
            <a:gdLst/>
            <a:ahLst/>
            <a:cxnLst/>
            <a:rect l="l" t="t" r="r" b="b"/>
            <a:pathLst>
              <a:path w="16113" h="36506" extrusionOk="0">
                <a:moveTo>
                  <a:pt x="0" y="36505"/>
                </a:moveTo>
                <a:lnTo>
                  <a:pt x="16112" y="36505"/>
                </a:lnTo>
                <a:lnTo>
                  <a:pt x="16112" y="0"/>
                </a:lnTo>
                <a:cubicBezTo>
                  <a:pt x="13972" y="20203"/>
                  <a:pt x="794" y="23131"/>
                  <a:pt x="0" y="365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0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/>
          <p:nvPr/>
        </p:nvSpPr>
        <p:spPr>
          <a:xfrm rot="5400000">
            <a:off x="-248834" y="155414"/>
            <a:ext cx="930464" cy="513349"/>
          </a:xfrm>
          <a:custGeom>
            <a:avLst/>
            <a:gdLst/>
            <a:ahLst/>
            <a:cxnLst/>
            <a:rect l="l" t="t" r="r" b="b"/>
            <a:pathLst>
              <a:path w="24085" h="13288" extrusionOk="0">
                <a:moveTo>
                  <a:pt x="20458" y="1584"/>
                </a:moveTo>
                <a:cubicBezTo>
                  <a:pt x="17423" y="0"/>
                  <a:pt x="13955" y="1934"/>
                  <a:pt x="11838" y="4139"/>
                </a:cubicBezTo>
                <a:cubicBezTo>
                  <a:pt x="9721" y="6343"/>
                  <a:pt x="7912" y="8696"/>
                  <a:pt x="5412" y="10501"/>
                </a:cubicBezTo>
                <a:cubicBezTo>
                  <a:pt x="3731" y="11714"/>
                  <a:pt x="1921" y="12633"/>
                  <a:pt x="0" y="13287"/>
                </a:cubicBezTo>
                <a:lnTo>
                  <a:pt x="22579" y="13287"/>
                </a:lnTo>
                <a:cubicBezTo>
                  <a:pt x="22579" y="13287"/>
                  <a:pt x="24084" y="10013"/>
                  <a:pt x="23756" y="7411"/>
                </a:cubicBezTo>
                <a:cubicBezTo>
                  <a:pt x="23450" y="5000"/>
                  <a:pt x="22461" y="2629"/>
                  <a:pt x="20458" y="15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17"/>
          <p:cNvGrpSpPr/>
          <p:nvPr/>
        </p:nvGrpSpPr>
        <p:grpSpPr>
          <a:xfrm rot="-5400000">
            <a:off x="-189170" y="3883630"/>
            <a:ext cx="1457671" cy="1159886"/>
            <a:chOff x="3648694" y="2557077"/>
            <a:chExt cx="1200223" cy="955032"/>
          </a:xfrm>
        </p:grpSpPr>
        <p:sp>
          <p:nvSpPr>
            <p:cNvPr id="194" name="Google Shape;194;p17"/>
            <p:cNvSpPr/>
            <p:nvPr/>
          </p:nvSpPr>
          <p:spPr>
            <a:xfrm>
              <a:off x="3648694" y="2557077"/>
              <a:ext cx="1200223" cy="955032"/>
            </a:xfrm>
            <a:custGeom>
              <a:avLst/>
              <a:gdLst/>
              <a:ahLst/>
              <a:cxnLst/>
              <a:rect l="l" t="t" r="r" b="b"/>
              <a:pathLst>
                <a:path w="37731" h="30023" extrusionOk="0">
                  <a:moveTo>
                    <a:pt x="1095" y="28046"/>
                  </a:moveTo>
                  <a:cubicBezTo>
                    <a:pt x="3250" y="24680"/>
                    <a:pt x="6428" y="22087"/>
                    <a:pt x="10015" y="20371"/>
                  </a:cubicBezTo>
                  <a:cubicBezTo>
                    <a:pt x="13724" y="18596"/>
                    <a:pt x="17766" y="18165"/>
                    <a:pt x="21616" y="16833"/>
                  </a:cubicBezTo>
                  <a:cubicBezTo>
                    <a:pt x="29094" y="14247"/>
                    <a:pt x="37557" y="8633"/>
                    <a:pt x="37730" y="1"/>
                  </a:cubicBezTo>
                  <a:lnTo>
                    <a:pt x="1" y="1"/>
                  </a:lnTo>
                  <a:lnTo>
                    <a:pt x="1" y="30022"/>
                  </a:lnTo>
                  <a:cubicBezTo>
                    <a:pt x="324" y="29347"/>
                    <a:pt x="686" y="28686"/>
                    <a:pt x="1095" y="28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648694" y="2557077"/>
              <a:ext cx="679557" cy="540738"/>
            </a:xfrm>
            <a:custGeom>
              <a:avLst/>
              <a:gdLst/>
              <a:ahLst/>
              <a:cxnLst/>
              <a:rect l="l" t="t" r="r" b="b"/>
              <a:pathLst>
                <a:path w="21363" h="16999" extrusionOk="0">
                  <a:moveTo>
                    <a:pt x="620" y="15879"/>
                  </a:moveTo>
                  <a:cubicBezTo>
                    <a:pt x="1840" y="13974"/>
                    <a:pt x="3639" y="12506"/>
                    <a:pt x="5671" y="11534"/>
                  </a:cubicBezTo>
                  <a:cubicBezTo>
                    <a:pt x="7770" y="10528"/>
                    <a:pt x="10059" y="10285"/>
                    <a:pt x="12239" y="9531"/>
                  </a:cubicBezTo>
                  <a:cubicBezTo>
                    <a:pt x="16472" y="8066"/>
                    <a:pt x="21264" y="4888"/>
                    <a:pt x="21363" y="1"/>
                  </a:cubicBezTo>
                  <a:lnTo>
                    <a:pt x="1" y="1"/>
                  </a:lnTo>
                  <a:lnTo>
                    <a:pt x="1" y="16999"/>
                  </a:lnTo>
                  <a:cubicBezTo>
                    <a:pt x="184" y="16616"/>
                    <a:pt x="389" y="16242"/>
                    <a:pt x="620" y="1587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7"/>
          <p:cNvGrpSpPr/>
          <p:nvPr/>
        </p:nvGrpSpPr>
        <p:grpSpPr>
          <a:xfrm rot="-5400000">
            <a:off x="7876039" y="-561506"/>
            <a:ext cx="906568" cy="1947187"/>
            <a:chOff x="5038278" y="2362628"/>
            <a:chExt cx="746453" cy="1603283"/>
          </a:xfrm>
        </p:grpSpPr>
        <p:sp>
          <p:nvSpPr>
            <p:cNvPr id="197" name="Google Shape;197;p17"/>
            <p:cNvSpPr/>
            <p:nvPr/>
          </p:nvSpPr>
          <p:spPr>
            <a:xfrm>
              <a:off x="5038278" y="2556505"/>
              <a:ext cx="746453" cy="1409406"/>
            </a:xfrm>
            <a:custGeom>
              <a:avLst/>
              <a:gdLst/>
              <a:ahLst/>
              <a:cxnLst/>
              <a:rect l="l" t="t" r="r" b="b"/>
              <a:pathLst>
                <a:path w="23466" h="44307" extrusionOk="0">
                  <a:moveTo>
                    <a:pt x="17593" y="5741"/>
                  </a:moveTo>
                  <a:cubicBezTo>
                    <a:pt x="13881" y="8007"/>
                    <a:pt x="9771" y="9555"/>
                    <a:pt x="6116" y="11919"/>
                  </a:cubicBezTo>
                  <a:cubicBezTo>
                    <a:pt x="2655" y="14156"/>
                    <a:pt x="0" y="17315"/>
                    <a:pt x="635" y="21674"/>
                  </a:cubicBezTo>
                  <a:cubicBezTo>
                    <a:pt x="1128" y="25057"/>
                    <a:pt x="3384" y="27027"/>
                    <a:pt x="6023" y="28925"/>
                  </a:cubicBezTo>
                  <a:cubicBezTo>
                    <a:pt x="8349" y="30599"/>
                    <a:pt x="10622" y="32276"/>
                    <a:pt x="11659" y="35058"/>
                  </a:cubicBezTo>
                  <a:cubicBezTo>
                    <a:pt x="12804" y="38133"/>
                    <a:pt x="12439" y="41536"/>
                    <a:pt x="10927" y="44306"/>
                  </a:cubicBezTo>
                  <a:lnTo>
                    <a:pt x="23466" y="44306"/>
                  </a:lnTo>
                  <a:lnTo>
                    <a:pt x="23466" y="0"/>
                  </a:lnTo>
                  <a:cubicBezTo>
                    <a:pt x="22230" y="2406"/>
                    <a:pt x="20019" y="4261"/>
                    <a:pt x="17593" y="5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5254199" y="2362628"/>
              <a:ext cx="530527" cy="1305101"/>
            </a:xfrm>
            <a:custGeom>
              <a:avLst/>
              <a:gdLst/>
              <a:ahLst/>
              <a:cxnLst/>
              <a:rect l="l" t="t" r="r" b="b"/>
              <a:pathLst>
                <a:path w="16678" h="41028" extrusionOk="0">
                  <a:moveTo>
                    <a:pt x="1652" y="15597"/>
                  </a:moveTo>
                  <a:cubicBezTo>
                    <a:pt x="0" y="20540"/>
                    <a:pt x="3015" y="26058"/>
                    <a:pt x="6432" y="29657"/>
                  </a:cubicBezTo>
                  <a:cubicBezTo>
                    <a:pt x="9893" y="33303"/>
                    <a:pt x="14198" y="36745"/>
                    <a:pt x="16678" y="41028"/>
                  </a:cubicBezTo>
                  <a:lnTo>
                    <a:pt x="16678" y="1"/>
                  </a:lnTo>
                  <a:cubicBezTo>
                    <a:pt x="14319" y="7787"/>
                    <a:pt x="4427" y="7292"/>
                    <a:pt x="1652" y="155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7"/>
          <p:cNvGrpSpPr/>
          <p:nvPr/>
        </p:nvGrpSpPr>
        <p:grpSpPr>
          <a:xfrm>
            <a:off x="7682500" y="3837175"/>
            <a:ext cx="1532774" cy="1984088"/>
            <a:chOff x="2063675" y="205425"/>
            <a:chExt cx="1262062" cy="1633666"/>
          </a:xfrm>
        </p:grpSpPr>
        <p:sp>
          <p:nvSpPr>
            <p:cNvPr id="200" name="Google Shape;200;p17"/>
            <p:cNvSpPr/>
            <p:nvPr/>
          </p:nvSpPr>
          <p:spPr>
            <a:xfrm>
              <a:off x="2063675" y="595946"/>
              <a:ext cx="1262062" cy="1243135"/>
            </a:xfrm>
            <a:custGeom>
              <a:avLst/>
              <a:gdLst/>
              <a:ahLst/>
              <a:cxnLst/>
              <a:rect l="l" t="t" r="r" b="b"/>
              <a:pathLst>
                <a:path w="39675" h="39080" extrusionOk="0">
                  <a:moveTo>
                    <a:pt x="28578" y="6399"/>
                  </a:moveTo>
                  <a:cubicBezTo>
                    <a:pt x="20675" y="5137"/>
                    <a:pt x="3356" y="1"/>
                    <a:pt x="1067" y="12344"/>
                  </a:cubicBezTo>
                  <a:cubicBezTo>
                    <a:pt x="1" y="18086"/>
                    <a:pt x="5028" y="21269"/>
                    <a:pt x="8286" y="25066"/>
                  </a:cubicBezTo>
                  <a:cubicBezTo>
                    <a:pt x="11749" y="29105"/>
                    <a:pt x="13413" y="33801"/>
                    <a:pt x="12026" y="39080"/>
                  </a:cubicBezTo>
                  <a:lnTo>
                    <a:pt x="39674" y="39080"/>
                  </a:lnTo>
                  <a:lnTo>
                    <a:pt x="39674" y="6569"/>
                  </a:lnTo>
                  <a:cubicBezTo>
                    <a:pt x="36130" y="7546"/>
                    <a:pt x="32067" y="6956"/>
                    <a:pt x="28578" y="63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186076" y="205425"/>
              <a:ext cx="1139657" cy="1633666"/>
            </a:xfrm>
            <a:custGeom>
              <a:avLst/>
              <a:gdLst/>
              <a:ahLst/>
              <a:cxnLst/>
              <a:rect l="l" t="t" r="r" b="b"/>
              <a:pathLst>
                <a:path w="35827" h="51357" extrusionOk="0">
                  <a:moveTo>
                    <a:pt x="29362" y="7571"/>
                  </a:moveTo>
                  <a:cubicBezTo>
                    <a:pt x="24640" y="3223"/>
                    <a:pt x="18292" y="1"/>
                    <a:pt x="11795" y="2011"/>
                  </a:cubicBezTo>
                  <a:cubicBezTo>
                    <a:pt x="1382" y="5234"/>
                    <a:pt x="1" y="16982"/>
                    <a:pt x="4477" y="25557"/>
                  </a:cubicBezTo>
                  <a:cubicBezTo>
                    <a:pt x="7251" y="30869"/>
                    <a:pt x="11567" y="35219"/>
                    <a:pt x="13917" y="40771"/>
                  </a:cubicBezTo>
                  <a:cubicBezTo>
                    <a:pt x="14967" y="43255"/>
                    <a:pt x="15560" y="45926"/>
                    <a:pt x="15339" y="48630"/>
                  </a:cubicBezTo>
                  <a:cubicBezTo>
                    <a:pt x="15262" y="49560"/>
                    <a:pt x="15094" y="50469"/>
                    <a:pt x="14857" y="51357"/>
                  </a:cubicBezTo>
                  <a:lnTo>
                    <a:pt x="35826" y="51357"/>
                  </a:lnTo>
                  <a:lnTo>
                    <a:pt x="35826" y="12593"/>
                  </a:lnTo>
                  <a:cubicBezTo>
                    <a:pt x="33495" y="11168"/>
                    <a:pt x="31387" y="9435"/>
                    <a:pt x="29362" y="757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2679755" y="715549"/>
              <a:ext cx="645966" cy="1046963"/>
            </a:xfrm>
            <a:custGeom>
              <a:avLst/>
              <a:gdLst/>
              <a:ahLst/>
              <a:cxnLst/>
              <a:rect l="l" t="t" r="r" b="b"/>
              <a:pathLst>
                <a:path w="20307" h="32913" extrusionOk="0">
                  <a:moveTo>
                    <a:pt x="20306" y="32315"/>
                  </a:moveTo>
                  <a:lnTo>
                    <a:pt x="20306" y="5623"/>
                  </a:lnTo>
                  <a:cubicBezTo>
                    <a:pt x="20306" y="5443"/>
                    <a:pt x="13169" y="2406"/>
                    <a:pt x="12459" y="2116"/>
                  </a:cubicBezTo>
                  <a:cubicBezTo>
                    <a:pt x="7302" y="0"/>
                    <a:pt x="631" y="1220"/>
                    <a:pt x="133" y="7851"/>
                  </a:cubicBezTo>
                  <a:cubicBezTo>
                    <a:pt x="1" y="9622"/>
                    <a:pt x="558" y="11455"/>
                    <a:pt x="1733" y="12787"/>
                  </a:cubicBezTo>
                  <a:cubicBezTo>
                    <a:pt x="3782" y="15109"/>
                    <a:pt x="6862" y="15254"/>
                    <a:pt x="9515" y="16449"/>
                  </a:cubicBezTo>
                  <a:cubicBezTo>
                    <a:pt x="13116" y="18070"/>
                    <a:pt x="12034" y="22310"/>
                    <a:pt x="11818" y="25425"/>
                  </a:cubicBezTo>
                  <a:cubicBezTo>
                    <a:pt x="11470" y="30422"/>
                    <a:pt x="15663" y="32912"/>
                    <a:pt x="20306" y="3231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>
            <a:spLocks noGrp="1"/>
          </p:cNvSpPr>
          <p:nvPr>
            <p:ph type="title"/>
          </p:nvPr>
        </p:nvSpPr>
        <p:spPr>
          <a:xfrm>
            <a:off x="2821725" y="1665900"/>
            <a:ext cx="4770000" cy="18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title" idx="2" hasCustomPrompt="1"/>
          </p:nvPr>
        </p:nvSpPr>
        <p:spPr>
          <a:xfrm>
            <a:off x="1552275" y="2145900"/>
            <a:ext cx="11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19"/>
          <p:cNvSpPr/>
          <p:nvPr/>
        </p:nvSpPr>
        <p:spPr>
          <a:xfrm>
            <a:off x="9" y="3626105"/>
            <a:ext cx="1798961" cy="1517407"/>
          </a:xfrm>
          <a:custGeom>
            <a:avLst/>
            <a:gdLst/>
            <a:ahLst/>
            <a:cxnLst/>
            <a:rect l="l" t="t" r="r" b="b"/>
            <a:pathLst>
              <a:path w="46566" h="39278" extrusionOk="0">
                <a:moveTo>
                  <a:pt x="43111" y="25940"/>
                </a:moveTo>
                <a:cubicBezTo>
                  <a:pt x="37702" y="24155"/>
                  <a:pt x="32596" y="26060"/>
                  <a:pt x="27241" y="27001"/>
                </a:cubicBezTo>
                <a:cubicBezTo>
                  <a:pt x="24848" y="27422"/>
                  <a:pt x="22365" y="27603"/>
                  <a:pt x="19999" y="26914"/>
                </a:cubicBezTo>
                <a:cubicBezTo>
                  <a:pt x="17750" y="26258"/>
                  <a:pt x="15849" y="24814"/>
                  <a:pt x="14271" y="23024"/>
                </a:cubicBezTo>
                <a:cubicBezTo>
                  <a:pt x="11100" y="19424"/>
                  <a:pt x="9364" y="14746"/>
                  <a:pt x="7452" y="10338"/>
                </a:cubicBezTo>
                <a:cubicBezTo>
                  <a:pt x="6529" y="8210"/>
                  <a:pt x="5537" y="6092"/>
                  <a:pt x="4408" y="4078"/>
                </a:cubicBezTo>
                <a:cubicBezTo>
                  <a:pt x="3330" y="2158"/>
                  <a:pt x="1919" y="537"/>
                  <a:pt x="1" y="0"/>
                </a:cubicBezTo>
                <a:lnTo>
                  <a:pt x="1" y="39278"/>
                </a:lnTo>
                <a:lnTo>
                  <a:pt x="46565" y="39278"/>
                </a:lnTo>
                <a:lnTo>
                  <a:pt x="46565" y="27552"/>
                </a:lnTo>
                <a:cubicBezTo>
                  <a:pt x="45482" y="26891"/>
                  <a:pt x="44331" y="26343"/>
                  <a:pt x="43111" y="2594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"/>
          <p:cNvSpPr/>
          <p:nvPr/>
        </p:nvSpPr>
        <p:spPr>
          <a:xfrm rot="5400000" flipH="1">
            <a:off x="361559" y="-393924"/>
            <a:ext cx="622485" cy="1410318"/>
          </a:xfrm>
          <a:custGeom>
            <a:avLst/>
            <a:gdLst/>
            <a:ahLst/>
            <a:cxnLst/>
            <a:rect l="l" t="t" r="r" b="b"/>
            <a:pathLst>
              <a:path w="16113" h="36506" extrusionOk="0">
                <a:moveTo>
                  <a:pt x="0" y="36505"/>
                </a:moveTo>
                <a:lnTo>
                  <a:pt x="16112" y="36505"/>
                </a:lnTo>
                <a:lnTo>
                  <a:pt x="16112" y="0"/>
                </a:lnTo>
                <a:cubicBezTo>
                  <a:pt x="13972" y="20203"/>
                  <a:pt x="794" y="23131"/>
                  <a:pt x="0" y="365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19"/>
          <p:cNvGrpSpPr/>
          <p:nvPr/>
        </p:nvGrpSpPr>
        <p:grpSpPr>
          <a:xfrm rot="-5400000" flipH="1">
            <a:off x="7360854" y="-578818"/>
            <a:ext cx="1231666" cy="2348283"/>
            <a:chOff x="3656933" y="420360"/>
            <a:chExt cx="1014134" cy="1933539"/>
          </a:xfrm>
        </p:grpSpPr>
        <p:sp>
          <p:nvSpPr>
            <p:cNvPr id="228" name="Google Shape;228;p19"/>
            <p:cNvSpPr/>
            <p:nvPr/>
          </p:nvSpPr>
          <p:spPr>
            <a:xfrm>
              <a:off x="3663708" y="420360"/>
              <a:ext cx="1007359" cy="1933539"/>
            </a:xfrm>
            <a:custGeom>
              <a:avLst/>
              <a:gdLst/>
              <a:ahLst/>
              <a:cxnLst/>
              <a:rect l="l" t="t" r="r" b="b"/>
              <a:pathLst>
                <a:path w="31668" h="60784" extrusionOk="0">
                  <a:moveTo>
                    <a:pt x="12435" y="52882"/>
                  </a:moveTo>
                  <a:cubicBezTo>
                    <a:pt x="16528" y="46533"/>
                    <a:pt x="22581" y="41681"/>
                    <a:pt x="26926" y="35505"/>
                  </a:cubicBezTo>
                  <a:cubicBezTo>
                    <a:pt x="29494" y="31853"/>
                    <a:pt x="31667" y="27201"/>
                    <a:pt x="31535" y="22646"/>
                  </a:cubicBezTo>
                  <a:cubicBezTo>
                    <a:pt x="31274" y="13651"/>
                    <a:pt x="22745" y="11867"/>
                    <a:pt x="15391" y="12584"/>
                  </a:cubicBezTo>
                  <a:cubicBezTo>
                    <a:pt x="11475" y="12966"/>
                    <a:pt x="7378" y="12610"/>
                    <a:pt x="5843" y="8374"/>
                  </a:cubicBezTo>
                  <a:cubicBezTo>
                    <a:pt x="4868" y="5677"/>
                    <a:pt x="5269" y="2673"/>
                    <a:pt x="6231" y="1"/>
                  </a:cubicBezTo>
                  <a:lnTo>
                    <a:pt x="0" y="1"/>
                  </a:lnTo>
                  <a:lnTo>
                    <a:pt x="0" y="60784"/>
                  </a:lnTo>
                  <a:lnTo>
                    <a:pt x="9139" y="60784"/>
                  </a:lnTo>
                  <a:cubicBezTo>
                    <a:pt x="9664" y="57951"/>
                    <a:pt x="10877" y="55298"/>
                    <a:pt x="12435" y="528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3656933" y="744050"/>
              <a:ext cx="934737" cy="1463864"/>
            </a:xfrm>
            <a:custGeom>
              <a:avLst/>
              <a:gdLst/>
              <a:ahLst/>
              <a:cxnLst/>
              <a:rect l="l" t="t" r="r" b="b"/>
              <a:pathLst>
                <a:path w="29385" h="46019" extrusionOk="0">
                  <a:moveTo>
                    <a:pt x="25382" y="13511"/>
                  </a:moveTo>
                  <a:cubicBezTo>
                    <a:pt x="23538" y="8382"/>
                    <a:pt x="16423" y="8927"/>
                    <a:pt x="11853" y="9517"/>
                  </a:cubicBezTo>
                  <a:cubicBezTo>
                    <a:pt x="196" y="11022"/>
                    <a:pt x="213" y="0"/>
                    <a:pt x="213" y="0"/>
                  </a:cubicBezTo>
                  <a:cubicBezTo>
                    <a:pt x="213" y="0"/>
                    <a:pt x="1" y="46019"/>
                    <a:pt x="213" y="45970"/>
                  </a:cubicBezTo>
                  <a:cubicBezTo>
                    <a:pt x="11423" y="26788"/>
                    <a:pt x="29384" y="24640"/>
                    <a:pt x="25382" y="135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19"/>
          <p:cNvGrpSpPr/>
          <p:nvPr/>
        </p:nvGrpSpPr>
        <p:grpSpPr>
          <a:xfrm rot="10800000">
            <a:off x="7701943" y="3983613"/>
            <a:ext cx="1457671" cy="1159886"/>
            <a:chOff x="3648694" y="2557077"/>
            <a:chExt cx="1200223" cy="955032"/>
          </a:xfrm>
        </p:grpSpPr>
        <p:sp>
          <p:nvSpPr>
            <p:cNvPr id="231" name="Google Shape;231;p19"/>
            <p:cNvSpPr/>
            <p:nvPr/>
          </p:nvSpPr>
          <p:spPr>
            <a:xfrm>
              <a:off x="3648694" y="2557077"/>
              <a:ext cx="1200223" cy="955032"/>
            </a:xfrm>
            <a:custGeom>
              <a:avLst/>
              <a:gdLst/>
              <a:ahLst/>
              <a:cxnLst/>
              <a:rect l="l" t="t" r="r" b="b"/>
              <a:pathLst>
                <a:path w="37731" h="30023" extrusionOk="0">
                  <a:moveTo>
                    <a:pt x="1095" y="28046"/>
                  </a:moveTo>
                  <a:cubicBezTo>
                    <a:pt x="3250" y="24680"/>
                    <a:pt x="6428" y="22087"/>
                    <a:pt x="10015" y="20371"/>
                  </a:cubicBezTo>
                  <a:cubicBezTo>
                    <a:pt x="13724" y="18596"/>
                    <a:pt x="17766" y="18165"/>
                    <a:pt x="21616" y="16833"/>
                  </a:cubicBezTo>
                  <a:cubicBezTo>
                    <a:pt x="29094" y="14247"/>
                    <a:pt x="37557" y="8633"/>
                    <a:pt x="37730" y="1"/>
                  </a:cubicBezTo>
                  <a:lnTo>
                    <a:pt x="1" y="1"/>
                  </a:lnTo>
                  <a:lnTo>
                    <a:pt x="1" y="30022"/>
                  </a:lnTo>
                  <a:cubicBezTo>
                    <a:pt x="324" y="29347"/>
                    <a:pt x="686" y="28686"/>
                    <a:pt x="1095" y="28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648694" y="2557077"/>
              <a:ext cx="679557" cy="540738"/>
            </a:xfrm>
            <a:custGeom>
              <a:avLst/>
              <a:gdLst/>
              <a:ahLst/>
              <a:cxnLst/>
              <a:rect l="l" t="t" r="r" b="b"/>
              <a:pathLst>
                <a:path w="21363" h="16999" extrusionOk="0">
                  <a:moveTo>
                    <a:pt x="620" y="15879"/>
                  </a:moveTo>
                  <a:cubicBezTo>
                    <a:pt x="1840" y="13974"/>
                    <a:pt x="3639" y="12506"/>
                    <a:pt x="5671" y="11534"/>
                  </a:cubicBezTo>
                  <a:cubicBezTo>
                    <a:pt x="7770" y="10528"/>
                    <a:pt x="10059" y="10285"/>
                    <a:pt x="12239" y="9531"/>
                  </a:cubicBezTo>
                  <a:cubicBezTo>
                    <a:pt x="16472" y="8066"/>
                    <a:pt x="21264" y="4888"/>
                    <a:pt x="21363" y="1"/>
                  </a:cubicBezTo>
                  <a:lnTo>
                    <a:pt x="1" y="1"/>
                  </a:lnTo>
                  <a:lnTo>
                    <a:pt x="1" y="16999"/>
                  </a:lnTo>
                  <a:cubicBezTo>
                    <a:pt x="184" y="16616"/>
                    <a:pt x="389" y="16242"/>
                    <a:pt x="620" y="1587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9"/>
          <p:cNvSpPr/>
          <p:nvPr/>
        </p:nvSpPr>
        <p:spPr>
          <a:xfrm rot="4325420">
            <a:off x="7729080" y="3369598"/>
            <a:ext cx="2262406" cy="1390250"/>
          </a:xfrm>
          <a:custGeom>
            <a:avLst/>
            <a:gdLst/>
            <a:ahLst/>
            <a:cxnLst/>
            <a:rect l="l" t="t" r="r" b="b"/>
            <a:pathLst>
              <a:path w="58563" h="35987" extrusionOk="0">
                <a:moveTo>
                  <a:pt x="114" y="263"/>
                </a:moveTo>
                <a:cubicBezTo>
                  <a:pt x="5021" y="0"/>
                  <a:pt x="9637" y="2497"/>
                  <a:pt x="13072" y="5839"/>
                </a:cubicBezTo>
                <a:cubicBezTo>
                  <a:pt x="16796" y="9461"/>
                  <a:pt x="19336" y="14067"/>
                  <a:pt x="21964" y="18494"/>
                </a:cubicBezTo>
                <a:cubicBezTo>
                  <a:pt x="24476" y="22726"/>
                  <a:pt x="27186" y="26994"/>
                  <a:pt x="31043" y="30139"/>
                </a:cubicBezTo>
                <a:cubicBezTo>
                  <a:pt x="34535" y="32986"/>
                  <a:pt x="38826" y="34675"/>
                  <a:pt x="43263" y="35325"/>
                </a:cubicBezTo>
                <a:cubicBezTo>
                  <a:pt x="47777" y="35986"/>
                  <a:pt x="52424" y="35631"/>
                  <a:pt x="56829" y="34479"/>
                </a:cubicBezTo>
                <a:cubicBezTo>
                  <a:pt x="57374" y="34336"/>
                  <a:pt x="57916" y="34181"/>
                  <a:pt x="58455" y="34013"/>
                </a:cubicBezTo>
                <a:cubicBezTo>
                  <a:pt x="58563" y="33980"/>
                  <a:pt x="58517" y="33810"/>
                  <a:pt x="58408" y="33844"/>
                </a:cubicBezTo>
                <a:cubicBezTo>
                  <a:pt x="54006" y="35210"/>
                  <a:pt x="49329" y="35777"/>
                  <a:pt x="44733" y="35329"/>
                </a:cubicBezTo>
                <a:cubicBezTo>
                  <a:pt x="40197" y="34886"/>
                  <a:pt x="35732" y="33402"/>
                  <a:pt x="32040" y="30689"/>
                </a:cubicBezTo>
                <a:cubicBezTo>
                  <a:pt x="27981" y="27707"/>
                  <a:pt x="25135" y="23440"/>
                  <a:pt x="22577" y="19177"/>
                </a:cubicBezTo>
                <a:cubicBezTo>
                  <a:pt x="19955" y="14813"/>
                  <a:pt x="17513" y="10260"/>
                  <a:pt x="13995" y="6527"/>
                </a:cubicBezTo>
                <a:cubicBezTo>
                  <a:pt x="10821" y="3159"/>
                  <a:pt x="6570" y="456"/>
                  <a:pt x="1860" y="104"/>
                </a:cubicBezTo>
                <a:cubicBezTo>
                  <a:pt x="1279" y="60"/>
                  <a:pt x="696" y="57"/>
                  <a:pt x="114" y="88"/>
                </a:cubicBezTo>
                <a:cubicBezTo>
                  <a:pt x="2" y="94"/>
                  <a:pt x="1" y="270"/>
                  <a:pt x="114" y="2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9"/>
          <p:cNvSpPr/>
          <p:nvPr/>
        </p:nvSpPr>
        <p:spPr>
          <a:xfrm rot="-5400000">
            <a:off x="6307633" y="-181719"/>
            <a:ext cx="496775" cy="819202"/>
          </a:xfrm>
          <a:custGeom>
            <a:avLst/>
            <a:gdLst/>
            <a:ahLst/>
            <a:cxnLst/>
            <a:rect l="l" t="t" r="r" b="b"/>
            <a:pathLst>
              <a:path w="12859" h="21205" extrusionOk="0">
                <a:moveTo>
                  <a:pt x="9397" y="5871"/>
                </a:moveTo>
                <a:cubicBezTo>
                  <a:pt x="7581" y="7363"/>
                  <a:pt x="5232" y="8010"/>
                  <a:pt x="3388" y="9457"/>
                </a:cubicBezTo>
                <a:cubicBezTo>
                  <a:pt x="202" y="11957"/>
                  <a:pt x="0" y="17245"/>
                  <a:pt x="3299" y="19763"/>
                </a:cubicBezTo>
                <a:cubicBezTo>
                  <a:pt x="4513" y="20690"/>
                  <a:pt x="6034" y="21123"/>
                  <a:pt x="7547" y="21175"/>
                </a:cubicBezTo>
                <a:cubicBezTo>
                  <a:pt x="8407" y="21205"/>
                  <a:pt x="9268" y="21112"/>
                  <a:pt x="10107" y="20929"/>
                </a:cubicBezTo>
                <a:cubicBezTo>
                  <a:pt x="10421" y="20861"/>
                  <a:pt x="12859" y="20291"/>
                  <a:pt x="12859" y="19987"/>
                </a:cubicBezTo>
                <a:lnTo>
                  <a:pt x="12859" y="1"/>
                </a:lnTo>
                <a:cubicBezTo>
                  <a:pt x="11813" y="4040"/>
                  <a:pt x="10483" y="4978"/>
                  <a:pt x="9397" y="587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1121325" y="4591834"/>
            <a:ext cx="999949" cy="551651"/>
          </a:xfrm>
          <a:custGeom>
            <a:avLst/>
            <a:gdLst/>
            <a:ahLst/>
            <a:cxnLst/>
            <a:rect l="l" t="t" r="r" b="b"/>
            <a:pathLst>
              <a:path w="24085" h="13288" extrusionOk="0">
                <a:moveTo>
                  <a:pt x="20458" y="1584"/>
                </a:moveTo>
                <a:cubicBezTo>
                  <a:pt x="17423" y="0"/>
                  <a:pt x="13955" y="1934"/>
                  <a:pt x="11838" y="4139"/>
                </a:cubicBezTo>
                <a:cubicBezTo>
                  <a:pt x="9721" y="6343"/>
                  <a:pt x="7912" y="8696"/>
                  <a:pt x="5412" y="10501"/>
                </a:cubicBezTo>
                <a:cubicBezTo>
                  <a:pt x="3731" y="11714"/>
                  <a:pt x="1921" y="12633"/>
                  <a:pt x="0" y="13287"/>
                </a:cubicBezTo>
                <a:lnTo>
                  <a:pt x="22579" y="13287"/>
                </a:lnTo>
                <a:cubicBezTo>
                  <a:pt x="22579" y="13287"/>
                  <a:pt x="24084" y="10013"/>
                  <a:pt x="23756" y="7411"/>
                </a:cubicBezTo>
                <a:cubicBezTo>
                  <a:pt x="23450" y="5000"/>
                  <a:pt x="22461" y="2629"/>
                  <a:pt x="20458" y="15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19"/>
          <p:cNvGrpSpPr/>
          <p:nvPr/>
        </p:nvGrpSpPr>
        <p:grpSpPr>
          <a:xfrm rot="-5400000">
            <a:off x="1458844" y="-197058"/>
            <a:ext cx="982907" cy="1336014"/>
            <a:chOff x="6948642" y="1126523"/>
            <a:chExt cx="809310" cy="1100053"/>
          </a:xfrm>
        </p:grpSpPr>
        <p:sp>
          <p:nvSpPr>
            <p:cNvPr id="237" name="Google Shape;237;p19"/>
            <p:cNvSpPr/>
            <p:nvPr/>
          </p:nvSpPr>
          <p:spPr>
            <a:xfrm>
              <a:off x="6948642" y="1143605"/>
              <a:ext cx="809310" cy="1082971"/>
            </a:xfrm>
            <a:custGeom>
              <a:avLst/>
              <a:gdLst/>
              <a:ahLst/>
              <a:cxnLst/>
              <a:rect l="l" t="t" r="r" b="b"/>
              <a:pathLst>
                <a:path w="25442" h="34045" extrusionOk="0">
                  <a:moveTo>
                    <a:pt x="3855" y="13742"/>
                  </a:moveTo>
                  <a:cubicBezTo>
                    <a:pt x="1278" y="15968"/>
                    <a:pt x="0" y="19616"/>
                    <a:pt x="314" y="22971"/>
                  </a:cubicBezTo>
                  <a:cubicBezTo>
                    <a:pt x="1315" y="33675"/>
                    <a:pt x="13550" y="34044"/>
                    <a:pt x="21470" y="31519"/>
                  </a:cubicBezTo>
                  <a:cubicBezTo>
                    <a:pt x="21585" y="31482"/>
                    <a:pt x="21700" y="31445"/>
                    <a:pt x="21815" y="31406"/>
                  </a:cubicBezTo>
                  <a:cubicBezTo>
                    <a:pt x="23062" y="30993"/>
                    <a:pt x="24285" y="30493"/>
                    <a:pt x="25442" y="29868"/>
                  </a:cubicBezTo>
                  <a:lnTo>
                    <a:pt x="25442" y="0"/>
                  </a:lnTo>
                  <a:cubicBezTo>
                    <a:pt x="25442" y="377"/>
                    <a:pt x="24559" y="1250"/>
                    <a:pt x="24323" y="1560"/>
                  </a:cubicBezTo>
                  <a:cubicBezTo>
                    <a:pt x="23910" y="2104"/>
                    <a:pt x="23479" y="2636"/>
                    <a:pt x="23029" y="3149"/>
                  </a:cubicBezTo>
                  <a:cubicBezTo>
                    <a:pt x="22281" y="4001"/>
                    <a:pt x="21477" y="4804"/>
                    <a:pt x="20606" y="5530"/>
                  </a:cubicBezTo>
                  <a:cubicBezTo>
                    <a:pt x="19197" y="6704"/>
                    <a:pt x="17622" y="7639"/>
                    <a:pt x="15933" y="8348"/>
                  </a:cubicBezTo>
                  <a:cubicBezTo>
                    <a:pt x="12816" y="9658"/>
                    <a:pt x="9470" y="10295"/>
                    <a:pt x="6488" y="11944"/>
                  </a:cubicBezTo>
                  <a:cubicBezTo>
                    <a:pt x="5537" y="12472"/>
                    <a:pt x="4644" y="13060"/>
                    <a:pt x="3855" y="137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6978892" y="1126523"/>
              <a:ext cx="779059" cy="1076419"/>
            </a:xfrm>
            <a:custGeom>
              <a:avLst/>
              <a:gdLst/>
              <a:ahLst/>
              <a:cxnLst/>
              <a:rect l="l" t="t" r="r" b="b"/>
              <a:pathLst>
                <a:path w="24491" h="33839" extrusionOk="0">
                  <a:moveTo>
                    <a:pt x="23053" y="1336"/>
                  </a:moveTo>
                  <a:cubicBezTo>
                    <a:pt x="20429" y="3480"/>
                    <a:pt x="17180" y="4563"/>
                    <a:pt x="13971" y="5498"/>
                  </a:cubicBezTo>
                  <a:cubicBezTo>
                    <a:pt x="10288" y="6570"/>
                    <a:pt x="6665" y="7555"/>
                    <a:pt x="4009" y="10495"/>
                  </a:cubicBezTo>
                  <a:cubicBezTo>
                    <a:pt x="1269" y="13526"/>
                    <a:pt x="1" y="17759"/>
                    <a:pt x="775" y="21790"/>
                  </a:cubicBezTo>
                  <a:cubicBezTo>
                    <a:pt x="2767" y="32152"/>
                    <a:pt x="17149" y="33839"/>
                    <a:pt x="24491" y="29868"/>
                  </a:cubicBezTo>
                  <a:lnTo>
                    <a:pt x="24491" y="0"/>
                  </a:lnTo>
                  <a:cubicBezTo>
                    <a:pt x="24041" y="475"/>
                    <a:pt x="23560" y="922"/>
                    <a:pt x="23053" y="13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/>
          <p:nvPr/>
        </p:nvSpPr>
        <p:spPr>
          <a:xfrm rot="-6300127">
            <a:off x="516400" y="-634735"/>
            <a:ext cx="821581" cy="2567773"/>
          </a:xfrm>
          <a:custGeom>
            <a:avLst/>
            <a:gdLst/>
            <a:ahLst/>
            <a:cxnLst/>
            <a:rect l="l" t="t" r="r" b="b"/>
            <a:pathLst>
              <a:path w="21267" h="66468" extrusionOk="0">
                <a:moveTo>
                  <a:pt x="8902" y="156"/>
                </a:moveTo>
                <a:cubicBezTo>
                  <a:pt x="10340" y="5257"/>
                  <a:pt x="9471" y="10605"/>
                  <a:pt x="7931" y="15573"/>
                </a:cubicBezTo>
                <a:cubicBezTo>
                  <a:pt x="6367" y="20618"/>
                  <a:pt x="4066" y="25393"/>
                  <a:pt x="2451" y="30419"/>
                </a:cubicBezTo>
                <a:cubicBezTo>
                  <a:pt x="905" y="35230"/>
                  <a:pt x="1" y="40354"/>
                  <a:pt x="1121" y="45359"/>
                </a:cubicBezTo>
                <a:cubicBezTo>
                  <a:pt x="2123" y="49841"/>
                  <a:pt x="4546" y="53931"/>
                  <a:pt x="7678" y="57256"/>
                </a:cubicBezTo>
                <a:cubicBezTo>
                  <a:pt x="11001" y="60782"/>
                  <a:pt x="15106" y="63485"/>
                  <a:pt x="19425" y="65631"/>
                </a:cubicBezTo>
                <a:cubicBezTo>
                  <a:pt x="19971" y="65903"/>
                  <a:pt x="20522" y="66165"/>
                  <a:pt x="21075" y="66421"/>
                </a:cubicBezTo>
                <a:cubicBezTo>
                  <a:pt x="21177" y="66468"/>
                  <a:pt x="21266" y="66317"/>
                  <a:pt x="21164" y="66268"/>
                </a:cubicBezTo>
                <a:cubicBezTo>
                  <a:pt x="16756" y="64234"/>
                  <a:pt x="12526" y="61698"/>
                  <a:pt x="8998" y="58332"/>
                </a:cubicBezTo>
                <a:cubicBezTo>
                  <a:pt x="5617" y="55107"/>
                  <a:pt x="2911" y="51087"/>
                  <a:pt x="1612" y="46571"/>
                </a:cubicBezTo>
                <a:cubicBezTo>
                  <a:pt x="185" y="41611"/>
                  <a:pt x="822" y="36464"/>
                  <a:pt x="2272" y="31589"/>
                </a:cubicBezTo>
                <a:cubicBezTo>
                  <a:pt x="3768" y="26563"/>
                  <a:pt x="6044" y="21823"/>
                  <a:pt x="7703" y="16855"/>
                </a:cubicBezTo>
                <a:cubicBezTo>
                  <a:pt x="9287" y="12106"/>
                  <a:pt x="10393" y="6996"/>
                  <a:pt x="9504" y="1989"/>
                </a:cubicBezTo>
                <a:cubicBezTo>
                  <a:pt x="9392" y="1356"/>
                  <a:pt x="9247" y="730"/>
                  <a:pt x="9071" y="110"/>
                </a:cubicBezTo>
                <a:cubicBezTo>
                  <a:pt x="9040" y="1"/>
                  <a:pt x="8872" y="48"/>
                  <a:pt x="8902" y="15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/>
          <p:nvPr/>
        </p:nvSpPr>
        <p:spPr>
          <a:xfrm rot="-3237327">
            <a:off x="7342490" y="4733770"/>
            <a:ext cx="651438" cy="864154"/>
          </a:xfrm>
          <a:custGeom>
            <a:avLst/>
            <a:gdLst/>
            <a:ahLst/>
            <a:cxnLst/>
            <a:rect l="l" t="t" r="r" b="b"/>
            <a:pathLst>
              <a:path w="16862" h="22368" extrusionOk="0">
                <a:moveTo>
                  <a:pt x="111" y="194"/>
                </a:moveTo>
                <a:cubicBezTo>
                  <a:pt x="1962" y="600"/>
                  <a:pt x="3754" y="1262"/>
                  <a:pt x="5427" y="2150"/>
                </a:cubicBezTo>
                <a:cubicBezTo>
                  <a:pt x="7096" y="3037"/>
                  <a:pt x="8647" y="4143"/>
                  <a:pt x="10024" y="5436"/>
                </a:cubicBezTo>
                <a:cubicBezTo>
                  <a:pt x="11435" y="6761"/>
                  <a:pt x="12657" y="8281"/>
                  <a:pt x="13642" y="9946"/>
                </a:cubicBezTo>
                <a:cubicBezTo>
                  <a:pt x="14670" y="11681"/>
                  <a:pt x="15441" y="13565"/>
                  <a:pt x="15938" y="15518"/>
                </a:cubicBezTo>
                <a:cubicBezTo>
                  <a:pt x="16435" y="17472"/>
                  <a:pt x="16654" y="19494"/>
                  <a:pt x="16575" y="21509"/>
                </a:cubicBezTo>
                <a:cubicBezTo>
                  <a:pt x="16565" y="21758"/>
                  <a:pt x="16551" y="22007"/>
                  <a:pt x="16532" y="22255"/>
                </a:cubicBezTo>
                <a:cubicBezTo>
                  <a:pt x="16523" y="22368"/>
                  <a:pt x="16699" y="22368"/>
                  <a:pt x="16708" y="22255"/>
                </a:cubicBezTo>
                <a:cubicBezTo>
                  <a:pt x="16861" y="20223"/>
                  <a:pt x="16710" y="18171"/>
                  <a:pt x="16275" y="16180"/>
                </a:cubicBezTo>
                <a:cubicBezTo>
                  <a:pt x="15843" y="14203"/>
                  <a:pt x="15131" y="12285"/>
                  <a:pt x="14163" y="10507"/>
                </a:cubicBezTo>
                <a:cubicBezTo>
                  <a:pt x="13220" y="8775"/>
                  <a:pt x="12030" y="7182"/>
                  <a:pt x="10638" y="5788"/>
                </a:cubicBezTo>
                <a:cubicBezTo>
                  <a:pt x="9298" y="4444"/>
                  <a:pt x="7775" y="3282"/>
                  <a:pt x="6129" y="2338"/>
                </a:cubicBezTo>
                <a:cubicBezTo>
                  <a:pt x="4473" y="1387"/>
                  <a:pt x="2689" y="657"/>
                  <a:pt x="839" y="186"/>
                </a:cubicBezTo>
                <a:cubicBezTo>
                  <a:pt x="612" y="129"/>
                  <a:pt x="385" y="75"/>
                  <a:pt x="157" y="24"/>
                </a:cubicBezTo>
                <a:cubicBezTo>
                  <a:pt x="48" y="0"/>
                  <a:pt x="0" y="170"/>
                  <a:pt x="111" y="1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title"/>
          </p:nvPr>
        </p:nvSpPr>
        <p:spPr>
          <a:xfrm>
            <a:off x="1958688" y="540000"/>
            <a:ext cx="5226600" cy="120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0"/>
          <p:cNvSpPr txBox="1">
            <a:spLocks noGrp="1"/>
          </p:cNvSpPr>
          <p:nvPr>
            <p:ph type="subTitle" idx="1"/>
          </p:nvPr>
        </p:nvSpPr>
        <p:spPr>
          <a:xfrm>
            <a:off x="1958700" y="1619775"/>
            <a:ext cx="52266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0"/>
          <p:cNvSpPr txBox="1"/>
          <p:nvPr/>
        </p:nvSpPr>
        <p:spPr>
          <a:xfrm>
            <a:off x="1805975" y="3764350"/>
            <a:ext cx="5535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 </a:t>
            </a:r>
            <a:r>
              <a:rPr lang="en" sz="11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infographics &amp; images by </a:t>
            </a:r>
            <a:r>
              <a:rPr lang="en" sz="11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content by </a:t>
            </a:r>
            <a:r>
              <a:rPr lang="en"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Swetha Tandri</a:t>
            </a:r>
            <a:endParaRPr sz="11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sz="11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45" name="Google Shape;245;p20"/>
          <p:cNvGrpSpPr/>
          <p:nvPr/>
        </p:nvGrpSpPr>
        <p:grpSpPr>
          <a:xfrm>
            <a:off x="7890845" y="3159412"/>
            <a:ext cx="1532774" cy="1984088"/>
            <a:chOff x="2063675" y="205425"/>
            <a:chExt cx="1262062" cy="1633666"/>
          </a:xfrm>
        </p:grpSpPr>
        <p:sp>
          <p:nvSpPr>
            <p:cNvPr id="246" name="Google Shape;246;p20"/>
            <p:cNvSpPr/>
            <p:nvPr/>
          </p:nvSpPr>
          <p:spPr>
            <a:xfrm>
              <a:off x="2063675" y="595946"/>
              <a:ext cx="1262062" cy="1243135"/>
            </a:xfrm>
            <a:custGeom>
              <a:avLst/>
              <a:gdLst/>
              <a:ahLst/>
              <a:cxnLst/>
              <a:rect l="l" t="t" r="r" b="b"/>
              <a:pathLst>
                <a:path w="39675" h="39080" extrusionOk="0">
                  <a:moveTo>
                    <a:pt x="28578" y="6399"/>
                  </a:moveTo>
                  <a:cubicBezTo>
                    <a:pt x="20675" y="5137"/>
                    <a:pt x="3356" y="1"/>
                    <a:pt x="1067" y="12344"/>
                  </a:cubicBezTo>
                  <a:cubicBezTo>
                    <a:pt x="1" y="18086"/>
                    <a:pt x="5028" y="21269"/>
                    <a:pt x="8286" y="25066"/>
                  </a:cubicBezTo>
                  <a:cubicBezTo>
                    <a:pt x="11749" y="29105"/>
                    <a:pt x="13413" y="33801"/>
                    <a:pt x="12026" y="39080"/>
                  </a:cubicBezTo>
                  <a:lnTo>
                    <a:pt x="39674" y="39080"/>
                  </a:lnTo>
                  <a:lnTo>
                    <a:pt x="39674" y="6569"/>
                  </a:lnTo>
                  <a:cubicBezTo>
                    <a:pt x="36130" y="7546"/>
                    <a:pt x="32067" y="6956"/>
                    <a:pt x="28578" y="63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2186076" y="205425"/>
              <a:ext cx="1139657" cy="1633666"/>
            </a:xfrm>
            <a:custGeom>
              <a:avLst/>
              <a:gdLst/>
              <a:ahLst/>
              <a:cxnLst/>
              <a:rect l="l" t="t" r="r" b="b"/>
              <a:pathLst>
                <a:path w="35827" h="51357" extrusionOk="0">
                  <a:moveTo>
                    <a:pt x="29362" y="7571"/>
                  </a:moveTo>
                  <a:cubicBezTo>
                    <a:pt x="24640" y="3223"/>
                    <a:pt x="18292" y="1"/>
                    <a:pt x="11795" y="2011"/>
                  </a:cubicBezTo>
                  <a:cubicBezTo>
                    <a:pt x="1382" y="5234"/>
                    <a:pt x="1" y="16982"/>
                    <a:pt x="4477" y="25557"/>
                  </a:cubicBezTo>
                  <a:cubicBezTo>
                    <a:pt x="7251" y="30869"/>
                    <a:pt x="11567" y="35219"/>
                    <a:pt x="13917" y="40771"/>
                  </a:cubicBezTo>
                  <a:cubicBezTo>
                    <a:pt x="14967" y="43255"/>
                    <a:pt x="15560" y="45926"/>
                    <a:pt x="15339" y="48630"/>
                  </a:cubicBezTo>
                  <a:cubicBezTo>
                    <a:pt x="15262" y="49560"/>
                    <a:pt x="15094" y="50469"/>
                    <a:pt x="14857" y="51357"/>
                  </a:cubicBezTo>
                  <a:lnTo>
                    <a:pt x="35826" y="51357"/>
                  </a:lnTo>
                  <a:lnTo>
                    <a:pt x="35826" y="12593"/>
                  </a:lnTo>
                  <a:cubicBezTo>
                    <a:pt x="33495" y="11168"/>
                    <a:pt x="31387" y="9435"/>
                    <a:pt x="29362" y="757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679755" y="715549"/>
              <a:ext cx="645966" cy="1046963"/>
            </a:xfrm>
            <a:custGeom>
              <a:avLst/>
              <a:gdLst/>
              <a:ahLst/>
              <a:cxnLst/>
              <a:rect l="l" t="t" r="r" b="b"/>
              <a:pathLst>
                <a:path w="20307" h="32913" extrusionOk="0">
                  <a:moveTo>
                    <a:pt x="20306" y="32315"/>
                  </a:moveTo>
                  <a:lnTo>
                    <a:pt x="20306" y="5623"/>
                  </a:lnTo>
                  <a:cubicBezTo>
                    <a:pt x="20306" y="5443"/>
                    <a:pt x="13169" y="2406"/>
                    <a:pt x="12459" y="2116"/>
                  </a:cubicBezTo>
                  <a:cubicBezTo>
                    <a:pt x="7302" y="0"/>
                    <a:pt x="631" y="1220"/>
                    <a:pt x="133" y="7851"/>
                  </a:cubicBezTo>
                  <a:cubicBezTo>
                    <a:pt x="1" y="9622"/>
                    <a:pt x="558" y="11455"/>
                    <a:pt x="1733" y="12787"/>
                  </a:cubicBezTo>
                  <a:cubicBezTo>
                    <a:pt x="3782" y="15109"/>
                    <a:pt x="6862" y="15254"/>
                    <a:pt x="9515" y="16449"/>
                  </a:cubicBezTo>
                  <a:cubicBezTo>
                    <a:pt x="13116" y="18070"/>
                    <a:pt x="12034" y="22310"/>
                    <a:pt x="11818" y="25425"/>
                  </a:cubicBezTo>
                  <a:cubicBezTo>
                    <a:pt x="11470" y="30422"/>
                    <a:pt x="15663" y="32912"/>
                    <a:pt x="20306" y="3231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20"/>
          <p:cNvGrpSpPr/>
          <p:nvPr/>
        </p:nvGrpSpPr>
        <p:grpSpPr>
          <a:xfrm rot="10800000">
            <a:off x="-24386" y="3858689"/>
            <a:ext cx="1466441" cy="1421781"/>
            <a:chOff x="664771" y="249894"/>
            <a:chExt cx="1207444" cy="1170672"/>
          </a:xfrm>
        </p:grpSpPr>
        <p:sp>
          <p:nvSpPr>
            <p:cNvPr id="250" name="Google Shape;250;p20"/>
            <p:cNvSpPr/>
            <p:nvPr/>
          </p:nvSpPr>
          <p:spPr>
            <a:xfrm>
              <a:off x="664771" y="249894"/>
              <a:ext cx="1207444" cy="1120285"/>
            </a:xfrm>
            <a:custGeom>
              <a:avLst/>
              <a:gdLst/>
              <a:ahLst/>
              <a:cxnLst/>
              <a:rect l="l" t="t" r="r" b="b"/>
              <a:pathLst>
                <a:path w="37958" h="35218" extrusionOk="0">
                  <a:moveTo>
                    <a:pt x="3861" y="4367"/>
                  </a:moveTo>
                  <a:cubicBezTo>
                    <a:pt x="5660" y="7116"/>
                    <a:pt x="6580" y="10210"/>
                    <a:pt x="7223" y="13405"/>
                  </a:cubicBezTo>
                  <a:cubicBezTo>
                    <a:pt x="8416" y="19329"/>
                    <a:pt x="8952" y="26239"/>
                    <a:pt x="13609" y="30643"/>
                  </a:cubicBezTo>
                  <a:cubicBezTo>
                    <a:pt x="18447" y="35217"/>
                    <a:pt x="25507" y="34649"/>
                    <a:pt x="31364" y="32656"/>
                  </a:cubicBezTo>
                  <a:cubicBezTo>
                    <a:pt x="33632" y="31883"/>
                    <a:pt x="35806" y="30886"/>
                    <a:pt x="37957" y="29835"/>
                  </a:cubicBezTo>
                  <a:lnTo>
                    <a:pt x="37957" y="0"/>
                  </a:lnTo>
                  <a:lnTo>
                    <a:pt x="1" y="0"/>
                  </a:lnTo>
                  <a:cubicBezTo>
                    <a:pt x="1472" y="1274"/>
                    <a:pt x="2785" y="2721"/>
                    <a:pt x="3861" y="43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1334322" y="249894"/>
              <a:ext cx="537875" cy="1170672"/>
            </a:xfrm>
            <a:custGeom>
              <a:avLst/>
              <a:gdLst/>
              <a:ahLst/>
              <a:cxnLst/>
              <a:rect l="l" t="t" r="r" b="b"/>
              <a:pathLst>
                <a:path w="16909" h="36802" extrusionOk="0">
                  <a:moveTo>
                    <a:pt x="6502" y="8600"/>
                  </a:moveTo>
                  <a:cubicBezTo>
                    <a:pt x="4693" y="12154"/>
                    <a:pt x="2208" y="15323"/>
                    <a:pt x="1042" y="19186"/>
                  </a:cubicBezTo>
                  <a:cubicBezTo>
                    <a:pt x="0" y="22634"/>
                    <a:pt x="20" y="26440"/>
                    <a:pt x="1778" y="29655"/>
                  </a:cubicBezTo>
                  <a:cubicBezTo>
                    <a:pt x="4792" y="35162"/>
                    <a:pt x="11097" y="36801"/>
                    <a:pt x="16908" y="35930"/>
                  </a:cubicBezTo>
                  <a:lnTo>
                    <a:pt x="16908" y="0"/>
                  </a:lnTo>
                  <a:lnTo>
                    <a:pt x="7745" y="0"/>
                  </a:lnTo>
                  <a:cubicBezTo>
                    <a:pt x="8518" y="2899"/>
                    <a:pt x="7948" y="5757"/>
                    <a:pt x="6502" y="86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/>
          <p:nvPr/>
        </p:nvSpPr>
        <p:spPr>
          <a:xfrm>
            <a:off x="7161186" y="-40425"/>
            <a:ext cx="2262435" cy="1390268"/>
          </a:xfrm>
          <a:custGeom>
            <a:avLst/>
            <a:gdLst/>
            <a:ahLst/>
            <a:cxnLst/>
            <a:rect l="l" t="t" r="r" b="b"/>
            <a:pathLst>
              <a:path w="58563" h="35987" extrusionOk="0">
                <a:moveTo>
                  <a:pt x="114" y="263"/>
                </a:moveTo>
                <a:cubicBezTo>
                  <a:pt x="5021" y="0"/>
                  <a:pt x="9637" y="2497"/>
                  <a:pt x="13072" y="5839"/>
                </a:cubicBezTo>
                <a:cubicBezTo>
                  <a:pt x="16796" y="9461"/>
                  <a:pt x="19336" y="14067"/>
                  <a:pt x="21964" y="18494"/>
                </a:cubicBezTo>
                <a:cubicBezTo>
                  <a:pt x="24476" y="22726"/>
                  <a:pt x="27186" y="26994"/>
                  <a:pt x="31043" y="30139"/>
                </a:cubicBezTo>
                <a:cubicBezTo>
                  <a:pt x="34535" y="32986"/>
                  <a:pt x="38826" y="34675"/>
                  <a:pt x="43263" y="35325"/>
                </a:cubicBezTo>
                <a:cubicBezTo>
                  <a:pt x="47777" y="35986"/>
                  <a:pt x="52424" y="35631"/>
                  <a:pt x="56829" y="34479"/>
                </a:cubicBezTo>
                <a:cubicBezTo>
                  <a:pt x="57374" y="34336"/>
                  <a:pt x="57916" y="34181"/>
                  <a:pt x="58455" y="34013"/>
                </a:cubicBezTo>
                <a:cubicBezTo>
                  <a:pt x="58563" y="33980"/>
                  <a:pt x="58517" y="33810"/>
                  <a:pt x="58408" y="33844"/>
                </a:cubicBezTo>
                <a:cubicBezTo>
                  <a:pt x="54006" y="35210"/>
                  <a:pt x="49329" y="35777"/>
                  <a:pt x="44733" y="35329"/>
                </a:cubicBezTo>
                <a:cubicBezTo>
                  <a:pt x="40197" y="34886"/>
                  <a:pt x="35732" y="33402"/>
                  <a:pt x="32040" y="30689"/>
                </a:cubicBezTo>
                <a:cubicBezTo>
                  <a:pt x="27981" y="27707"/>
                  <a:pt x="25135" y="23440"/>
                  <a:pt x="22577" y="19177"/>
                </a:cubicBezTo>
                <a:cubicBezTo>
                  <a:pt x="19955" y="14813"/>
                  <a:pt x="17513" y="10260"/>
                  <a:pt x="13995" y="6527"/>
                </a:cubicBezTo>
                <a:cubicBezTo>
                  <a:pt x="10821" y="3159"/>
                  <a:pt x="6570" y="456"/>
                  <a:pt x="1860" y="104"/>
                </a:cubicBezTo>
                <a:cubicBezTo>
                  <a:pt x="1279" y="60"/>
                  <a:pt x="696" y="57"/>
                  <a:pt x="114" y="88"/>
                </a:cubicBezTo>
                <a:cubicBezTo>
                  <a:pt x="2" y="94"/>
                  <a:pt x="1" y="270"/>
                  <a:pt x="114" y="2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20"/>
          <p:cNvGrpSpPr/>
          <p:nvPr/>
        </p:nvGrpSpPr>
        <p:grpSpPr>
          <a:xfrm>
            <a:off x="-379010" y="-183837"/>
            <a:ext cx="1231666" cy="2348283"/>
            <a:chOff x="3656933" y="420360"/>
            <a:chExt cx="1014134" cy="1933539"/>
          </a:xfrm>
        </p:grpSpPr>
        <p:sp>
          <p:nvSpPr>
            <p:cNvPr id="254" name="Google Shape;254;p20"/>
            <p:cNvSpPr/>
            <p:nvPr/>
          </p:nvSpPr>
          <p:spPr>
            <a:xfrm>
              <a:off x="3663708" y="420360"/>
              <a:ext cx="1007359" cy="1933539"/>
            </a:xfrm>
            <a:custGeom>
              <a:avLst/>
              <a:gdLst/>
              <a:ahLst/>
              <a:cxnLst/>
              <a:rect l="l" t="t" r="r" b="b"/>
              <a:pathLst>
                <a:path w="31668" h="60784" extrusionOk="0">
                  <a:moveTo>
                    <a:pt x="12435" y="52882"/>
                  </a:moveTo>
                  <a:cubicBezTo>
                    <a:pt x="16528" y="46533"/>
                    <a:pt x="22581" y="41681"/>
                    <a:pt x="26926" y="35505"/>
                  </a:cubicBezTo>
                  <a:cubicBezTo>
                    <a:pt x="29494" y="31853"/>
                    <a:pt x="31667" y="27201"/>
                    <a:pt x="31535" y="22646"/>
                  </a:cubicBezTo>
                  <a:cubicBezTo>
                    <a:pt x="31274" y="13651"/>
                    <a:pt x="22745" y="11867"/>
                    <a:pt x="15391" y="12584"/>
                  </a:cubicBezTo>
                  <a:cubicBezTo>
                    <a:pt x="11475" y="12966"/>
                    <a:pt x="7378" y="12610"/>
                    <a:pt x="5843" y="8374"/>
                  </a:cubicBezTo>
                  <a:cubicBezTo>
                    <a:pt x="4868" y="5677"/>
                    <a:pt x="5269" y="2673"/>
                    <a:pt x="6231" y="1"/>
                  </a:cubicBezTo>
                  <a:lnTo>
                    <a:pt x="0" y="1"/>
                  </a:lnTo>
                  <a:lnTo>
                    <a:pt x="0" y="60784"/>
                  </a:lnTo>
                  <a:lnTo>
                    <a:pt x="9139" y="60784"/>
                  </a:lnTo>
                  <a:cubicBezTo>
                    <a:pt x="9664" y="57951"/>
                    <a:pt x="10877" y="55298"/>
                    <a:pt x="12435" y="528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3656933" y="744050"/>
              <a:ext cx="934737" cy="1463864"/>
            </a:xfrm>
            <a:custGeom>
              <a:avLst/>
              <a:gdLst/>
              <a:ahLst/>
              <a:cxnLst/>
              <a:rect l="l" t="t" r="r" b="b"/>
              <a:pathLst>
                <a:path w="29385" h="46019" extrusionOk="0">
                  <a:moveTo>
                    <a:pt x="25382" y="13511"/>
                  </a:moveTo>
                  <a:cubicBezTo>
                    <a:pt x="23538" y="8382"/>
                    <a:pt x="16423" y="8927"/>
                    <a:pt x="11853" y="9517"/>
                  </a:cubicBezTo>
                  <a:cubicBezTo>
                    <a:pt x="196" y="11022"/>
                    <a:pt x="213" y="0"/>
                    <a:pt x="213" y="0"/>
                  </a:cubicBezTo>
                  <a:cubicBezTo>
                    <a:pt x="213" y="0"/>
                    <a:pt x="1" y="46019"/>
                    <a:pt x="213" y="45970"/>
                  </a:cubicBezTo>
                  <a:cubicBezTo>
                    <a:pt x="11423" y="26788"/>
                    <a:pt x="29384" y="24640"/>
                    <a:pt x="25382" y="135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0"/>
          <p:cNvGrpSpPr/>
          <p:nvPr/>
        </p:nvGrpSpPr>
        <p:grpSpPr>
          <a:xfrm>
            <a:off x="926238" y="-20530"/>
            <a:ext cx="583671" cy="635942"/>
            <a:chOff x="2251762" y="2566875"/>
            <a:chExt cx="480585" cy="523624"/>
          </a:xfrm>
        </p:grpSpPr>
        <p:sp>
          <p:nvSpPr>
            <p:cNvPr id="257" name="Google Shape;257;p20"/>
            <p:cNvSpPr/>
            <p:nvPr/>
          </p:nvSpPr>
          <p:spPr>
            <a:xfrm>
              <a:off x="2251762" y="2566875"/>
              <a:ext cx="459655" cy="486375"/>
            </a:xfrm>
            <a:custGeom>
              <a:avLst/>
              <a:gdLst/>
              <a:ahLst/>
              <a:cxnLst/>
              <a:rect l="l" t="t" r="r" b="b"/>
              <a:pathLst>
                <a:path w="14450" h="15290" extrusionOk="0">
                  <a:moveTo>
                    <a:pt x="2591" y="10875"/>
                  </a:moveTo>
                  <a:cubicBezTo>
                    <a:pt x="3299" y="13858"/>
                    <a:pt x="6680" y="15289"/>
                    <a:pt x="9526" y="14495"/>
                  </a:cubicBezTo>
                  <a:cubicBezTo>
                    <a:pt x="13153" y="13484"/>
                    <a:pt x="14441" y="9572"/>
                    <a:pt x="14446" y="6182"/>
                  </a:cubicBezTo>
                  <a:cubicBezTo>
                    <a:pt x="14449" y="3894"/>
                    <a:pt x="13753" y="1856"/>
                    <a:pt x="12659" y="0"/>
                  </a:cubicBezTo>
                  <a:lnTo>
                    <a:pt x="0" y="0"/>
                  </a:lnTo>
                  <a:cubicBezTo>
                    <a:pt x="1334" y="945"/>
                    <a:pt x="2074" y="2362"/>
                    <a:pt x="2274" y="4185"/>
                  </a:cubicBezTo>
                  <a:cubicBezTo>
                    <a:pt x="2515" y="6399"/>
                    <a:pt x="2072" y="8689"/>
                    <a:pt x="2591" y="10875"/>
                  </a:cubicBezTo>
                  <a:close/>
                </a:path>
              </a:pathLst>
            </a:custGeom>
            <a:solidFill>
              <a:srgbClr val="4F3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2251762" y="2566875"/>
              <a:ext cx="480585" cy="523624"/>
            </a:xfrm>
            <a:custGeom>
              <a:avLst/>
              <a:gdLst/>
              <a:ahLst/>
              <a:cxnLst/>
              <a:rect l="l" t="t" r="r" b="b"/>
              <a:pathLst>
                <a:path w="15108" h="16461" extrusionOk="0">
                  <a:moveTo>
                    <a:pt x="3251" y="12046"/>
                  </a:moveTo>
                  <a:cubicBezTo>
                    <a:pt x="3958" y="15029"/>
                    <a:pt x="7339" y="16461"/>
                    <a:pt x="10185" y="15667"/>
                  </a:cubicBezTo>
                  <a:cubicBezTo>
                    <a:pt x="13813" y="14654"/>
                    <a:pt x="15100" y="10743"/>
                    <a:pt x="15105" y="7353"/>
                  </a:cubicBezTo>
                  <a:cubicBezTo>
                    <a:pt x="15108" y="5065"/>
                    <a:pt x="13753" y="1856"/>
                    <a:pt x="12659" y="0"/>
                  </a:cubicBezTo>
                  <a:lnTo>
                    <a:pt x="0" y="0"/>
                  </a:lnTo>
                  <a:cubicBezTo>
                    <a:pt x="1334" y="945"/>
                    <a:pt x="2733" y="3533"/>
                    <a:pt x="2933" y="5356"/>
                  </a:cubicBezTo>
                  <a:cubicBezTo>
                    <a:pt x="3174" y="7571"/>
                    <a:pt x="2732" y="9861"/>
                    <a:pt x="3251" y="12046"/>
                  </a:cubicBezTo>
                  <a:close/>
                </a:path>
              </a:pathLst>
            </a:custGeom>
            <a:solidFill>
              <a:srgbClr val="DFD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2251762" y="2566875"/>
              <a:ext cx="459655" cy="486375"/>
            </a:xfrm>
            <a:custGeom>
              <a:avLst/>
              <a:gdLst/>
              <a:ahLst/>
              <a:cxnLst/>
              <a:rect l="l" t="t" r="r" b="b"/>
              <a:pathLst>
                <a:path w="14450" h="15290" extrusionOk="0">
                  <a:moveTo>
                    <a:pt x="2591" y="10875"/>
                  </a:moveTo>
                  <a:cubicBezTo>
                    <a:pt x="3299" y="13858"/>
                    <a:pt x="6680" y="15289"/>
                    <a:pt x="9526" y="14495"/>
                  </a:cubicBezTo>
                  <a:cubicBezTo>
                    <a:pt x="13153" y="13484"/>
                    <a:pt x="14441" y="9572"/>
                    <a:pt x="14446" y="6182"/>
                  </a:cubicBezTo>
                  <a:cubicBezTo>
                    <a:pt x="14449" y="3894"/>
                    <a:pt x="13753" y="1856"/>
                    <a:pt x="12659" y="0"/>
                  </a:cubicBezTo>
                  <a:lnTo>
                    <a:pt x="0" y="0"/>
                  </a:lnTo>
                  <a:cubicBezTo>
                    <a:pt x="1334" y="945"/>
                    <a:pt x="2074" y="2362"/>
                    <a:pt x="2274" y="4185"/>
                  </a:cubicBezTo>
                  <a:cubicBezTo>
                    <a:pt x="2515" y="6399"/>
                    <a:pt x="2072" y="8689"/>
                    <a:pt x="2591" y="1087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0"/>
          <p:cNvSpPr/>
          <p:nvPr/>
        </p:nvSpPr>
        <p:spPr>
          <a:xfrm>
            <a:off x="-1189812" y="2433375"/>
            <a:ext cx="1558860" cy="2324981"/>
          </a:xfrm>
          <a:custGeom>
            <a:avLst/>
            <a:gdLst/>
            <a:ahLst/>
            <a:cxnLst/>
            <a:rect l="l" t="t" r="r" b="b"/>
            <a:pathLst>
              <a:path w="40351" h="60182" extrusionOk="0">
                <a:moveTo>
                  <a:pt x="38414" y="151"/>
                </a:moveTo>
                <a:cubicBezTo>
                  <a:pt x="40257" y="4987"/>
                  <a:pt x="39474" y="10432"/>
                  <a:pt x="37215" y="14991"/>
                </a:cubicBezTo>
                <a:cubicBezTo>
                  <a:pt x="34911" y="19641"/>
                  <a:pt x="31054" y="23328"/>
                  <a:pt x="26848" y="26272"/>
                </a:cubicBezTo>
                <a:cubicBezTo>
                  <a:pt x="24728" y="27756"/>
                  <a:pt x="22496" y="29066"/>
                  <a:pt x="20224" y="30301"/>
                </a:cubicBezTo>
                <a:cubicBezTo>
                  <a:pt x="17906" y="31562"/>
                  <a:pt x="15553" y="32767"/>
                  <a:pt x="13295" y="34136"/>
                </a:cubicBezTo>
                <a:cubicBezTo>
                  <a:pt x="11111" y="35460"/>
                  <a:pt x="9009" y="36947"/>
                  <a:pt x="7190" y="38747"/>
                </a:cubicBezTo>
                <a:cubicBezTo>
                  <a:pt x="5482" y="40437"/>
                  <a:pt x="4062" y="42410"/>
                  <a:pt x="2979" y="44555"/>
                </a:cubicBezTo>
                <a:cubicBezTo>
                  <a:pt x="848" y="48776"/>
                  <a:pt x="0" y="53650"/>
                  <a:pt x="679" y="58336"/>
                </a:cubicBezTo>
                <a:cubicBezTo>
                  <a:pt x="763" y="58919"/>
                  <a:pt x="873" y="59497"/>
                  <a:pt x="1003" y="60072"/>
                </a:cubicBezTo>
                <a:cubicBezTo>
                  <a:pt x="1029" y="60181"/>
                  <a:pt x="1198" y="60135"/>
                  <a:pt x="1173" y="60025"/>
                </a:cubicBezTo>
                <a:cubicBezTo>
                  <a:pt x="86" y="55251"/>
                  <a:pt x="651" y="50159"/>
                  <a:pt x="2633" y="45693"/>
                </a:cubicBezTo>
                <a:cubicBezTo>
                  <a:pt x="3616" y="43478"/>
                  <a:pt x="4943" y="41415"/>
                  <a:pt x="6581" y="39630"/>
                </a:cubicBezTo>
                <a:cubicBezTo>
                  <a:pt x="8347" y="37707"/>
                  <a:pt x="10450" y="36126"/>
                  <a:pt x="12652" y="34739"/>
                </a:cubicBezTo>
                <a:cubicBezTo>
                  <a:pt x="17081" y="31951"/>
                  <a:pt x="21894" y="29840"/>
                  <a:pt x="26237" y="26905"/>
                </a:cubicBezTo>
                <a:cubicBezTo>
                  <a:pt x="30411" y="24085"/>
                  <a:pt x="34297" y="20593"/>
                  <a:pt x="36794" y="16162"/>
                </a:cubicBezTo>
                <a:cubicBezTo>
                  <a:pt x="39204" y="11885"/>
                  <a:pt x="40351" y="6686"/>
                  <a:pt x="39137" y="1856"/>
                </a:cubicBezTo>
                <a:cubicBezTo>
                  <a:pt x="38987" y="1262"/>
                  <a:pt x="38802" y="678"/>
                  <a:pt x="38584" y="104"/>
                </a:cubicBezTo>
                <a:cubicBezTo>
                  <a:pt x="38543" y="0"/>
                  <a:pt x="38373" y="45"/>
                  <a:pt x="38414" y="15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/>
          <p:nvPr/>
        </p:nvSpPr>
        <p:spPr>
          <a:xfrm rot="5400000">
            <a:off x="-283147" y="1930551"/>
            <a:ext cx="930464" cy="513349"/>
          </a:xfrm>
          <a:custGeom>
            <a:avLst/>
            <a:gdLst/>
            <a:ahLst/>
            <a:cxnLst/>
            <a:rect l="l" t="t" r="r" b="b"/>
            <a:pathLst>
              <a:path w="24085" h="13288" extrusionOk="0">
                <a:moveTo>
                  <a:pt x="20458" y="1584"/>
                </a:moveTo>
                <a:cubicBezTo>
                  <a:pt x="17423" y="0"/>
                  <a:pt x="13955" y="1934"/>
                  <a:pt x="11838" y="4139"/>
                </a:cubicBezTo>
                <a:cubicBezTo>
                  <a:pt x="9721" y="6343"/>
                  <a:pt x="7912" y="8696"/>
                  <a:pt x="5412" y="10501"/>
                </a:cubicBezTo>
                <a:cubicBezTo>
                  <a:pt x="3731" y="11714"/>
                  <a:pt x="1921" y="12633"/>
                  <a:pt x="0" y="13287"/>
                </a:cubicBezTo>
                <a:lnTo>
                  <a:pt x="22579" y="13287"/>
                </a:lnTo>
                <a:cubicBezTo>
                  <a:pt x="22579" y="13287"/>
                  <a:pt x="24084" y="10013"/>
                  <a:pt x="23756" y="7411"/>
                </a:cubicBezTo>
                <a:cubicBezTo>
                  <a:pt x="23450" y="5000"/>
                  <a:pt x="22461" y="2629"/>
                  <a:pt x="20458" y="15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0"/>
          <p:cNvGrpSpPr/>
          <p:nvPr/>
        </p:nvGrpSpPr>
        <p:grpSpPr>
          <a:xfrm flipH="1">
            <a:off x="7701930" y="-40437"/>
            <a:ext cx="1457671" cy="1159886"/>
            <a:chOff x="3648694" y="2557077"/>
            <a:chExt cx="1200223" cy="955032"/>
          </a:xfrm>
        </p:grpSpPr>
        <p:sp>
          <p:nvSpPr>
            <p:cNvPr id="263" name="Google Shape;263;p20"/>
            <p:cNvSpPr/>
            <p:nvPr/>
          </p:nvSpPr>
          <p:spPr>
            <a:xfrm>
              <a:off x="3648694" y="2557077"/>
              <a:ext cx="1200223" cy="955032"/>
            </a:xfrm>
            <a:custGeom>
              <a:avLst/>
              <a:gdLst/>
              <a:ahLst/>
              <a:cxnLst/>
              <a:rect l="l" t="t" r="r" b="b"/>
              <a:pathLst>
                <a:path w="37731" h="30023" extrusionOk="0">
                  <a:moveTo>
                    <a:pt x="1095" y="28046"/>
                  </a:moveTo>
                  <a:cubicBezTo>
                    <a:pt x="3250" y="24680"/>
                    <a:pt x="6428" y="22087"/>
                    <a:pt x="10015" y="20371"/>
                  </a:cubicBezTo>
                  <a:cubicBezTo>
                    <a:pt x="13724" y="18596"/>
                    <a:pt x="17766" y="18165"/>
                    <a:pt x="21616" y="16833"/>
                  </a:cubicBezTo>
                  <a:cubicBezTo>
                    <a:pt x="29094" y="14247"/>
                    <a:pt x="37557" y="8633"/>
                    <a:pt x="37730" y="1"/>
                  </a:cubicBezTo>
                  <a:lnTo>
                    <a:pt x="1" y="1"/>
                  </a:lnTo>
                  <a:lnTo>
                    <a:pt x="1" y="30022"/>
                  </a:lnTo>
                  <a:cubicBezTo>
                    <a:pt x="324" y="29347"/>
                    <a:pt x="686" y="28686"/>
                    <a:pt x="1095" y="28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3648694" y="2557077"/>
              <a:ext cx="679557" cy="540738"/>
            </a:xfrm>
            <a:custGeom>
              <a:avLst/>
              <a:gdLst/>
              <a:ahLst/>
              <a:cxnLst/>
              <a:rect l="l" t="t" r="r" b="b"/>
              <a:pathLst>
                <a:path w="21363" h="16999" extrusionOk="0">
                  <a:moveTo>
                    <a:pt x="620" y="15879"/>
                  </a:moveTo>
                  <a:cubicBezTo>
                    <a:pt x="1840" y="13974"/>
                    <a:pt x="3639" y="12506"/>
                    <a:pt x="5671" y="11534"/>
                  </a:cubicBezTo>
                  <a:cubicBezTo>
                    <a:pt x="7770" y="10528"/>
                    <a:pt x="10059" y="10285"/>
                    <a:pt x="12239" y="9531"/>
                  </a:cubicBezTo>
                  <a:cubicBezTo>
                    <a:pt x="16472" y="8066"/>
                    <a:pt x="21264" y="4888"/>
                    <a:pt x="21363" y="1"/>
                  </a:cubicBezTo>
                  <a:lnTo>
                    <a:pt x="1" y="1"/>
                  </a:lnTo>
                  <a:lnTo>
                    <a:pt x="1" y="16999"/>
                  </a:lnTo>
                  <a:cubicBezTo>
                    <a:pt x="184" y="16616"/>
                    <a:pt x="389" y="16242"/>
                    <a:pt x="620" y="1587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 flipH="1">
            <a:off x="7345037" y="3626105"/>
            <a:ext cx="1798961" cy="1517407"/>
          </a:xfrm>
          <a:custGeom>
            <a:avLst/>
            <a:gdLst/>
            <a:ahLst/>
            <a:cxnLst/>
            <a:rect l="l" t="t" r="r" b="b"/>
            <a:pathLst>
              <a:path w="46566" h="39278" extrusionOk="0">
                <a:moveTo>
                  <a:pt x="43111" y="25940"/>
                </a:moveTo>
                <a:cubicBezTo>
                  <a:pt x="37702" y="24155"/>
                  <a:pt x="32596" y="26060"/>
                  <a:pt x="27241" y="27001"/>
                </a:cubicBezTo>
                <a:cubicBezTo>
                  <a:pt x="24848" y="27422"/>
                  <a:pt x="22365" y="27603"/>
                  <a:pt x="19999" y="26914"/>
                </a:cubicBezTo>
                <a:cubicBezTo>
                  <a:pt x="17750" y="26258"/>
                  <a:pt x="15849" y="24814"/>
                  <a:pt x="14271" y="23024"/>
                </a:cubicBezTo>
                <a:cubicBezTo>
                  <a:pt x="11100" y="19424"/>
                  <a:pt x="9364" y="14746"/>
                  <a:pt x="7452" y="10338"/>
                </a:cubicBezTo>
                <a:cubicBezTo>
                  <a:pt x="6529" y="8210"/>
                  <a:pt x="5537" y="6092"/>
                  <a:pt x="4408" y="4078"/>
                </a:cubicBezTo>
                <a:cubicBezTo>
                  <a:pt x="3330" y="2158"/>
                  <a:pt x="1919" y="537"/>
                  <a:pt x="1" y="0"/>
                </a:cubicBezTo>
                <a:lnTo>
                  <a:pt x="1" y="39278"/>
                </a:lnTo>
                <a:lnTo>
                  <a:pt x="46565" y="39278"/>
                </a:lnTo>
                <a:lnTo>
                  <a:pt x="46565" y="27552"/>
                </a:lnTo>
                <a:cubicBezTo>
                  <a:pt x="45482" y="26891"/>
                  <a:pt x="44331" y="26343"/>
                  <a:pt x="43111" y="2594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-21621" y="-44288"/>
            <a:ext cx="1469696" cy="1167590"/>
          </a:xfrm>
          <a:custGeom>
            <a:avLst/>
            <a:gdLst/>
            <a:ahLst/>
            <a:cxnLst/>
            <a:rect l="l" t="t" r="r" b="b"/>
            <a:pathLst>
              <a:path w="38043" h="30223" extrusionOk="0">
                <a:moveTo>
                  <a:pt x="185" y="30072"/>
                </a:moveTo>
                <a:cubicBezTo>
                  <a:pt x="2158" y="28363"/>
                  <a:pt x="3182" y="25873"/>
                  <a:pt x="3635" y="23351"/>
                </a:cubicBezTo>
                <a:cubicBezTo>
                  <a:pt x="4087" y="20833"/>
                  <a:pt x="4074" y="18340"/>
                  <a:pt x="5068" y="15934"/>
                </a:cubicBezTo>
                <a:cubicBezTo>
                  <a:pt x="5886" y="13953"/>
                  <a:pt x="7217" y="12260"/>
                  <a:pt x="8974" y="11029"/>
                </a:cubicBezTo>
                <a:cubicBezTo>
                  <a:pt x="12024" y="8895"/>
                  <a:pt x="15814" y="8399"/>
                  <a:pt x="19399" y="7836"/>
                </a:cubicBezTo>
                <a:cubicBezTo>
                  <a:pt x="23442" y="7200"/>
                  <a:pt x="27578" y="6665"/>
                  <a:pt x="31444" y="5264"/>
                </a:cubicBezTo>
                <a:cubicBezTo>
                  <a:pt x="34225" y="4255"/>
                  <a:pt x="36883" y="2633"/>
                  <a:pt x="38042" y="0"/>
                </a:cubicBezTo>
                <a:lnTo>
                  <a:pt x="0" y="0"/>
                </a:lnTo>
                <a:lnTo>
                  <a:pt x="0" y="30223"/>
                </a:lnTo>
                <a:cubicBezTo>
                  <a:pt x="61" y="30172"/>
                  <a:pt x="124" y="30125"/>
                  <a:pt x="185" y="300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"/>
          <p:cNvSpPr/>
          <p:nvPr/>
        </p:nvSpPr>
        <p:spPr>
          <a:xfrm rot="1332789">
            <a:off x="8389020" y="2515692"/>
            <a:ext cx="821589" cy="2567800"/>
          </a:xfrm>
          <a:custGeom>
            <a:avLst/>
            <a:gdLst/>
            <a:ahLst/>
            <a:cxnLst/>
            <a:rect l="l" t="t" r="r" b="b"/>
            <a:pathLst>
              <a:path w="21267" h="66468" extrusionOk="0">
                <a:moveTo>
                  <a:pt x="8902" y="156"/>
                </a:moveTo>
                <a:cubicBezTo>
                  <a:pt x="10340" y="5257"/>
                  <a:pt x="9471" y="10605"/>
                  <a:pt x="7931" y="15573"/>
                </a:cubicBezTo>
                <a:cubicBezTo>
                  <a:pt x="6367" y="20618"/>
                  <a:pt x="4066" y="25393"/>
                  <a:pt x="2451" y="30419"/>
                </a:cubicBezTo>
                <a:cubicBezTo>
                  <a:pt x="905" y="35230"/>
                  <a:pt x="1" y="40354"/>
                  <a:pt x="1121" y="45359"/>
                </a:cubicBezTo>
                <a:cubicBezTo>
                  <a:pt x="2123" y="49841"/>
                  <a:pt x="4546" y="53931"/>
                  <a:pt x="7678" y="57256"/>
                </a:cubicBezTo>
                <a:cubicBezTo>
                  <a:pt x="11001" y="60782"/>
                  <a:pt x="15106" y="63485"/>
                  <a:pt x="19425" y="65631"/>
                </a:cubicBezTo>
                <a:cubicBezTo>
                  <a:pt x="19971" y="65903"/>
                  <a:pt x="20522" y="66165"/>
                  <a:pt x="21075" y="66421"/>
                </a:cubicBezTo>
                <a:cubicBezTo>
                  <a:pt x="21177" y="66468"/>
                  <a:pt x="21266" y="66317"/>
                  <a:pt x="21164" y="66268"/>
                </a:cubicBezTo>
                <a:cubicBezTo>
                  <a:pt x="16756" y="64234"/>
                  <a:pt x="12526" y="61698"/>
                  <a:pt x="8998" y="58332"/>
                </a:cubicBezTo>
                <a:cubicBezTo>
                  <a:pt x="5617" y="55107"/>
                  <a:pt x="2911" y="51087"/>
                  <a:pt x="1612" y="46571"/>
                </a:cubicBezTo>
                <a:cubicBezTo>
                  <a:pt x="185" y="41611"/>
                  <a:pt x="822" y="36464"/>
                  <a:pt x="2272" y="31589"/>
                </a:cubicBezTo>
                <a:cubicBezTo>
                  <a:pt x="3768" y="26563"/>
                  <a:pt x="6044" y="21823"/>
                  <a:pt x="7703" y="16855"/>
                </a:cubicBezTo>
                <a:cubicBezTo>
                  <a:pt x="9287" y="12106"/>
                  <a:pt x="10393" y="6996"/>
                  <a:pt x="9504" y="1989"/>
                </a:cubicBezTo>
                <a:cubicBezTo>
                  <a:pt x="9392" y="1356"/>
                  <a:pt x="9247" y="730"/>
                  <a:pt x="9071" y="110"/>
                </a:cubicBezTo>
                <a:cubicBezTo>
                  <a:pt x="9040" y="1"/>
                  <a:pt x="8872" y="48"/>
                  <a:pt x="8902" y="15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6615581" y="4630151"/>
            <a:ext cx="930464" cy="513349"/>
          </a:xfrm>
          <a:custGeom>
            <a:avLst/>
            <a:gdLst/>
            <a:ahLst/>
            <a:cxnLst/>
            <a:rect l="l" t="t" r="r" b="b"/>
            <a:pathLst>
              <a:path w="24085" h="13288" extrusionOk="0">
                <a:moveTo>
                  <a:pt x="20458" y="1584"/>
                </a:moveTo>
                <a:cubicBezTo>
                  <a:pt x="17423" y="0"/>
                  <a:pt x="13955" y="1934"/>
                  <a:pt x="11838" y="4139"/>
                </a:cubicBezTo>
                <a:cubicBezTo>
                  <a:pt x="9721" y="6343"/>
                  <a:pt x="7912" y="8696"/>
                  <a:pt x="5412" y="10501"/>
                </a:cubicBezTo>
                <a:cubicBezTo>
                  <a:pt x="3731" y="11714"/>
                  <a:pt x="1921" y="12633"/>
                  <a:pt x="0" y="13287"/>
                </a:cubicBezTo>
                <a:lnTo>
                  <a:pt x="22579" y="13287"/>
                </a:lnTo>
                <a:cubicBezTo>
                  <a:pt x="22579" y="13287"/>
                  <a:pt x="24084" y="10013"/>
                  <a:pt x="23756" y="7411"/>
                </a:cubicBezTo>
                <a:cubicBezTo>
                  <a:pt x="23450" y="5000"/>
                  <a:pt x="22461" y="2629"/>
                  <a:pt x="20458" y="15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22"/>
          <p:cNvGrpSpPr/>
          <p:nvPr/>
        </p:nvGrpSpPr>
        <p:grpSpPr>
          <a:xfrm rot="5400000">
            <a:off x="471666" y="3839944"/>
            <a:ext cx="906568" cy="1947187"/>
            <a:chOff x="5038278" y="2362628"/>
            <a:chExt cx="746453" cy="1603283"/>
          </a:xfrm>
        </p:grpSpPr>
        <p:sp>
          <p:nvSpPr>
            <p:cNvPr id="292" name="Google Shape;292;p22"/>
            <p:cNvSpPr/>
            <p:nvPr/>
          </p:nvSpPr>
          <p:spPr>
            <a:xfrm>
              <a:off x="5038278" y="2556505"/>
              <a:ext cx="746453" cy="1409406"/>
            </a:xfrm>
            <a:custGeom>
              <a:avLst/>
              <a:gdLst/>
              <a:ahLst/>
              <a:cxnLst/>
              <a:rect l="l" t="t" r="r" b="b"/>
              <a:pathLst>
                <a:path w="23466" h="44307" extrusionOk="0">
                  <a:moveTo>
                    <a:pt x="17593" y="5741"/>
                  </a:moveTo>
                  <a:cubicBezTo>
                    <a:pt x="13881" y="8007"/>
                    <a:pt x="9771" y="9555"/>
                    <a:pt x="6116" y="11919"/>
                  </a:cubicBezTo>
                  <a:cubicBezTo>
                    <a:pt x="2655" y="14156"/>
                    <a:pt x="0" y="17315"/>
                    <a:pt x="635" y="21674"/>
                  </a:cubicBezTo>
                  <a:cubicBezTo>
                    <a:pt x="1128" y="25057"/>
                    <a:pt x="3384" y="27027"/>
                    <a:pt x="6023" y="28925"/>
                  </a:cubicBezTo>
                  <a:cubicBezTo>
                    <a:pt x="8349" y="30599"/>
                    <a:pt x="10622" y="32276"/>
                    <a:pt x="11659" y="35058"/>
                  </a:cubicBezTo>
                  <a:cubicBezTo>
                    <a:pt x="12804" y="38133"/>
                    <a:pt x="12439" y="41536"/>
                    <a:pt x="10927" y="44306"/>
                  </a:cubicBezTo>
                  <a:lnTo>
                    <a:pt x="23466" y="44306"/>
                  </a:lnTo>
                  <a:lnTo>
                    <a:pt x="23466" y="0"/>
                  </a:lnTo>
                  <a:cubicBezTo>
                    <a:pt x="22230" y="2406"/>
                    <a:pt x="20019" y="4261"/>
                    <a:pt x="17593" y="5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5254199" y="2362628"/>
              <a:ext cx="530527" cy="1305101"/>
            </a:xfrm>
            <a:custGeom>
              <a:avLst/>
              <a:gdLst/>
              <a:ahLst/>
              <a:cxnLst/>
              <a:rect l="l" t="t" r="r" b="b"/>
              <a:pathLst>
                <a:path w="16678" h="41028" extrusionOk="0">
                  <a:moveTo>
                    <a:pt x="1652" y="15597"/>
                  </a:moveTo>
                  <a:cubicBezTo>
                    <a:pt x="0" y="20540"/>
                    <a:pt x="3015" y="26058"/>
                    <a:pt x="6432" y="29657"/>
                  </a:cubicBezTo>
                  <a:cubicBezTo>
                    <a:pt x="9893" y="33303"/>
                    <a:pt x="14198" y="36745"/>
                    <a:pt x="16678" y="41028"/>
                  </a:cubicBezTo>
                  <a:lnTo>
                    <a:pt x="16678" y="1"/>
                  </a:lnTo>
                  <a:cubicBezTo>
                    <a:pt x="14319" y="7787"/>
                    <a:pt x="4427" y="7292"/>
                    <a:pt x="1652" y="155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22"/>
          <p:cNvSpPr/>
          <p:nvPr/>
        </p:nvSpPr>
        <p:spPr>
          <a:xfrm rot="5400000">
            <a:off x="-99164" y="-150655"/>
            <a:ext cx="651421" cy="864132"/>
          </a:xfrm>
          <a:custGeom>
            <a:avLst/>
            <a:gdLst/>
            <a:ahLst/>
            <a:cxnLst/>
            <a:rect l="l" t="t" r="r" b="b"/>
            <a:pathLst>
              <a:path w="16862" h="22368" extrusionOk="0">
                <a:moveTo>
                  <a:pt x="111" y="194"/>
                </a:moveTo>
                <a:cubicBezTo>
                  <a:pt x="1962" y="600"/>
                  <a:pt x="3754" y="1262"/>
                  <a:pt x="5427" y="2150"/>
                </a:cubicBezTo>
                <a:cubicBezTo>
                  <a:pt x="7096" y="3037"/>
                  <a:pt x="8647" y="4143"/>
                  <a:pt x="10024" y="5436"/>
                </a:cubicBezTo>
                <a:cubicBezTo>
                  <a:pt x="11435" y="6761"/>
                  <a:pt x="12657" y="8281"/>
                  <a:pt x="13642" y="9946"/>
                </a:cubicBezTo>
                <a:cubicBezTo>
                  <a:pt x="14670" y="11681"/>
                  <a:pt x="15441" y="13565"/>
                  <a:pt x="15938" y="15518"/>
                </a:cubicBezTo>
                <a:cubicBezTo>
                  <a:pt x="16435" y="17472"/>
                  <a:pt x="16654" y="19494"/>
                  <a:pt x="16575" y="21509"/>
                </a:cubicBezTo>
                <a:cubicBezTo>
                  <a:pt x="16565" y="21758"/>
                  <a:pt x="16551" y="22007"/>
                  <a:pt x="16532" y="22255"/>
                </a:cubicBezTo>
                <a:cubicBezTo>
                  <a:pt x="16523" y="22368"/>
                  <a:pt x="16699" y="22368"/>
                  <a:pt x="16708" y="22255"/>
                </a:cubicBezTo>
                <a:cubicBezTo>
                  <a:pt x="16861" y="20223"/>
                  <a:pt x="16710" y="18171"/>
                  <a:pt x="16275" y="16180"/>
                </a:cubicBezTo>
                <a:cubicBezTo>
                  <a:pt x="15843" y="14203"/>
                  <a:pt x="15131" y="12285"/>
                  <a:pt x="14163" y="10507"/>
                </a:cubicBezTo>
                <a:cubicBezTo>
                  <a:pt x="13220" y="8775"/>
                  <a:pt x="12030" y="7182"/>
                  <a:pt x="10638" y="5788"/>
                </a:cubicBezTo>
                <a:cubicBezTo>
                  <a:pt x="9298" y="4444"/>
                  <a:pt x="7775" y="3282"/>
                  <a:pt x="6129" y="2338"/>
                </a:cubicBezTo>
                <a:cubicBezTo>
                  <a:pt x="4473" y="1387"/>
                  <a:pt x="2689" y="657"/>
                  <a:pt x="839" y="186"/>
                </a:cubicBezTo>
                <a:cubicBezTo>
                  <a:pt x="612" y="129"/>
                  <a:pt x="385" y="75"/>
                  <a:pt x="157" y="24"/>
                </a:cubicBezTo>
                <a:cubicBezTo>
                  <a:pt x="48" y="0"/>
                  <a:pt x="0" y="170"/>
                  <a:pt x="111" y="1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344925" y="1938475"/>
            <a:ext cx="3723600" cy="12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2075475" y="2145900"/>
            <a:ext cx="11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 rot="5400000" flipH="1">
            <a:off x="361559" y="-393924"/>
            <a:ext cx="622485" cy="1410318"/>
          </a:xfrm>
          <a:custGeom>
            <a:avLst/>
            <a:gdLst/>
            <a:ahLst/>
            <a:cxnLst/>
            <a:rect l="l" t="t" r="r" b="b"/>
            <a:pathLst>
              <a:path w="16113" h="36506" extrusionOk="0">
                <a:moveTo>
                  <a:pt x="0" y="36505"/>
                </a:moveTo>
                <a:lnTo>
                  <a:pt x="16112" y="36505"/>
                </a:lnTo>
                <a:lnTo>
                  <a:pt x="16112" y="0"/>
                </a:lnTo>
                <a:cubicBezTo>
                  <a:pt x="13972" y="20203"/>
                  <a:pt x="794" y="23131"/>
                  <a:pt x="0" y="365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rot="10800000">
            <a:off x="7701943" y="3983613"/>
            <a:ext cx="1457671" cy="1159886"/>
            <a:chOff x="3648694" y="2557077"/>
            <a:chExt cx="1200223" cy="955032"/>
          </a:xfrm>
        </p:grpSpPr>
        <p:sp>
          <p:nvSpPr>
            <p:cNvPr id="35" name="Google Shape;35;p3"/>
            <p:cNvSpPr/>
            <p:nvPr/>
          </p:nvSpPr>
          <p:spPr>
            <a:xfrm>
              <a:off x="3648694" y="2557077"/>
              <a:ext cx="1200223" cy="955032"/>
            </a:xfrm>
            <a:custGeom>
              <a:avLst/>
              <a:gdLst/>
              <a:ahLst/>
              <a:cxnLst/>
              <a:rect l="l" t="t" r="r" b="b"/>
              <a:pathLst>
                <a:path w="37731" h="30023" extrusionOk="0">
                  <a:moveTo>
                    <a:pt x="1095" y="28046"/>
                  </a:moveTo>
                  <a:cubicBezTo>
                    <a:pt x="3250" y="24680"/>
                    <a:pt x="6428" y="22087"/>
                    <a:pt x="10015" y="20371"/>
                  </a:cubicBezTo>
                  <a:cubicBezTo>
                    <a:pt x="13724" y="18596"/>
                    <a:pt x="17766" y="18165"/>
                    <a:pt x="21616" y="16833"/>
                  </a:cubicBezTo>
                  <a:cubicBezTo>
                    <a:pt x="29094" y="14247"/>
                    <a:pt x="37557" y="8633"/>
                    <a:pt x="37730" y="1"/>
                  </a:cubicBezTo>
                  <a:lnTo>
                    <a:pt x="1" y="1"/>
                  </a:lnTo>
                  <a:lnTo>
                    <a:pt x="1" y="30022"/>
                  </a:lnTo>
                  <a:cubicBezTo>
                    <a:pt x="324" y="29347"/>
                    <a:pt x="686" y="28686"/>
                    <a:pt x="1095" y="28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648694" y="2557077"/>
              <a:ext cx="679557" cy="540738"/>
            </a:xfrm>
            <a:custGeom>
              <a:avLst/>
              <a:gdLst/>
              <a:ahLst/>
              <a:cxnLst/>
              <a:rect l="l" t="t" r="r" b="b"/>
              <a:pathLst>
                <a:path w="21363" h="16999" extrusionOk="0">
                  <a:moveTo>
                    <a:pt x="620" y="15879"/>
                  </a:moveTo>
                  <a:cubicBezTo>
                    <a:pt x="1840" y="13974"/>
                    <a:pt x="3639" y="12506"/>
                    <a:pt x="5671" y="11534"/>
                  </a:cubicBezTo>
                  <a:cubicBezTo>
                    <a:pt x="7770" y="10528"/>
                    <a:pt x="10059" y="10285"/>
                    <a:pt x="12239" y="9531"/>
                  </a:cubicBezTo>
                  <a:cubicBezTo>
                    <a:pt x="16472" y="8066"/>
                    <a:pt x="21264" y="4888"/>
                    <a:pt x="21363" y="1"/>
                  </a:cubicBezTo>
                  <a:lnTo>
                    <a:pt x="1" y="1"/>
                  </a:lnTo>
                  <a:lnTo>
                    <a:pt x="1" y="16999"/>
                  </a:lnTo>
                  <a:cubicBezTo>
                    <a:pt x="184" y="16616"/>
                    <a:pt x="389" y="16242"/>
                    <a:pt x="620" y="1587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/>
          <p:nvPr/>
        </p:nvSpPr>
        <p:spPr>
          <a:xfrm>
            <a:off x="9" y="3626105"/>
            <a:ext cx="1798961" cy="1517407"/>
          </a:xfrm>
          <a:custGeom>
            <a:avLst/>
            <a:gdLst/>
            <a:ahLst/>
            <a:cxnLst/>
            <a:rect l="l" t="t" r="r" b="b"/>
            <a:pathLst>
              <a:path w="46566" h="39278" extrusionOk="0">
                <a:moveTo>
                  <a:pt x="43111" y="25940"/>
                </a:moveTo>
                <a:cubicBezTo>
                  <a:pt x="37702" y="24155"/>
                  <a:pt x="32596" y="26060"/>
                  <a:pt x="27241" y="27001"/>
                </a:cubicBezTo>
                <a:cubicBezTo>
                  <a:pt x="24848" y="27422"/>
                  <a:pt x="22365" y="27603"/>
                  <a:pt x="19999" y="26914"/>
                </a:cubicBezTo>
                <a:cubicBezTo>
                  <a:pt x="17750" y="26258"/>
                  <a:pt x="15849" y="24814"/>
                  <a:pt x="14271" y="23024"/>
                </a:cubicBezTo>
                <a:cubicBezTo>
                  <a:pt x="11100" y="19424"/>
                  <a:pt x="9364" y="14746"/>
                  <a:pt x="7452" y="10338"/>
                </a:cubicBezTo>
                <a:cubicBezTo>
                  <a:pt x="6529" y="8210"/>
                  <a:pt x="5537" y="6092"/>
                  <a:pt x="4408" y="4078"/>
                </a:cubicBezTo>
                <a:cubicBezTo>
                  <a:pt x="3330" y="2158"/>
                  <a:pt x="1919" y="537"/>
                  <a:pt x="1" y="0"/>
                </a:cubicBezTo>
                <a:lnTo>
                  <a:pt x="1" y="39278"/>
                </a:lnTo>
                <a:lnTo>
                  <a:pt x="46565" y="39278"/>
                </a:lnTo>
                <a:lnTo>
                  <a:pt x="46565" y="27552"/>
                </a:lnTo>
                <a:cubicBezTo>
                  <a:pt x="45482" y="26891"/>
                  <a:pt x="44331" y="26343"/>
                  <a:pt x="43111" y="2594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4325420">
            <a:off x="7729080" y="3369598"/>
            <a:ext cx="2262406" cy="1390250"/>
          </a:xfrm>
          <a:custGeom>
            <a:avLst/>
            <a:gdLst/>
            <a:ahLst/>
            <a:cxnLst/>
            <a:rect l="l" t="t" r="r" b="b"/>
            <a:pathLst>
              <a:path w="58563" h="35987" extrusionOk="0">
                <a:moveTo>
                  <a:pt x="114" y="263"/>
                </a:moveTo>
                <a:cubicBezTo>
                  <a:pt x="5021" y="0"/>
                  <a:pt x="9637" y="2497"/>
                  <a:pt x="13072" y="5839"/>
                </a:cubicBezTo>
                <a:cubicBezTo>
                  <a:pt x="16796" y="9461"/>
                  <a:pt x="19336" y="14067"/>
                  <a:pt x="21964" y="18494"/>
                </a:cubicBezTo>
                <a:cubicBezTo>
                  <a:pt x="24476" y="22726"/>
                  <a:pt x="27186" y="26994"/>
                  <a:pt x="31043" y="30139"/>
                </a:cubicBezTo>
                <a:cubicBezTo>
                  <a:pt x="34535" y="32986"/>
                  <a:pt x="38826" y="34675"/>
                  <a:pt x="43263" y="35325"/>
                </a:cubicBezTo>
                <a:cubicBezTo>
                  <a:pt x="47777" y="35986"/>
                  <a:pt x="52424" y="35631"/>
                  <a:pt x="56829" y="34479"/>
                </a:cubicBezTo>
                <a:cubicBezTo>
                  <a:pt x="57374" y="34336"/>
                  <a:pt x="57916" y="34181"/>
                  <a:pt x="58455" y="34013"/>
                </a:cubicBezTo>
                <a:cubicBezTo>
                  <a:pt x="58563" y="33980"/>
                  <a:pt x="58517" y="33810"/>
                  <a:pt x="58408" y="33844"/>
                </a:cubicBezTo>
                <a:cubicBezTo>
                  <a:pt x="54006" y="35210"/>
                  <a:pt x="49329" y="35777"/>
                  <a:pt x="44733" y="35329"/>
                </a:cubicBezTo>
                <a:cubicBezTo>
                  <a:pt x="40197" y="34886"/>
                  <a:pt x="35732" y="33402"/>
                  <a:pt x="32040" y="30689"/>
                </a:cubicBezTo>
                <a:cubicBezTo>
                  <a:pt x="27981" y="27707"/>
                  <a:pt x="25135" y="23440"/>
                  <a:pt x="22577" y="19177"/>
                </a:cubicBezTo>
                <a:cubicBezTo>
                  <a:pt x="19955" y="14813"/>
                  <a:pt x="17513" y="10260"/>
                  <a:pt x="13995" y="6527"/>
                </a:cubicBezTo>
                <a:cubicBezTo>
                  <a:pt x="10821" y="3159"/>
                  <a:pt x="6570" y="456"/>
                  <a:pt x="1860" y="104"/>
                </a:cubicBezTo>
                <a:cubicBezTo>
                  <a:pt x="1279" y="60"/>
                  <a:pt x="696" y="57"/>
                  <a:pt x="114" y="88"/>
                </a:cubicBezTo>
                <a:cubicBezTo>
                  <a:pt x="2" y="94"/>
                  <a:pt x="1" y="270"/>
                  <a:pt x="114" y="2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 rot="-5400000" flipH="1">
            <a:off x="7360854" y="-578818"/>
            <a:ext cx="1231666" cy="2348283"/>
            <a:chOff x="3656933" y="420360"/>
            <a:chExt cx="1014134" cy="1933539"/>
          </a:xfrm>
        </p:grpSpPr>
        <p:sp>
          <p:nvSpPr>
            <p:cNvPr id="40" name="Google Shape;40;p3"/>
            <p:cNvSpPr/>
            <p:nvPr/>
          </p:nvSpPr>
          <p:spPr>
            <a:xfrm>
              <a:off x="3663708" y="420360"/>
              <a:ext cx="1007359" cy="1933539"/>
            </a:xfrm>
            <a:custGeom>
              <a:avLst/>
              <a:gdLst/>
              <a:ahLst/>
              <a:cxnLst/>
              <a:rect l="l" t="t" r="r" b="b"/>
              <a:pathLst>
                <a:path w="31668" h="60784" extrusionOk="0">
                  <a:moveTo>
                    <a:pt x="12435" y="52882"/>
                  </a:moveTo>
                  <a:cubicBezTo>
                    <a:pt x="16528" y="46533"/>
                    <a:pt x="22581" y="41681"/>
                    <a:pt x="26926" y="35505"/>
                  </a:cubicBezTo>
                  <a:cubicBezTo>
                    <a:pt x="29494" y="31853"/>
                    <a:pt x="31667" y="27201"/>
                    <a:pt x="31535" y="22646"/>
                  </a:cubicBezTo>
                  <a:cubicBezTo>
                    <a:pt x="31274" y="13651"/>
                    <a:pt x="22745" y="11867"/>
                    <a:pt x="15391" y="12584"/>
                  </a:cubicBezTo>
                  <a:cubicBezTo>
                    <a:pt x="11475" y="12966"/>
                    <a:pt x="7378" y="12610"/>
                    <a:pt x="5843" y="8374"/>
                  </a:cubicBezTo>
                  <a:cubicBezTo>
                    <a:pt x="4868" y="5677"/>
                    <a:pt x="5269" y="2673"/>
                    <a:pt x="6231" y="1"/>
                  </a:cubicBezTo>
                  <a:lnTo>
                    <a:pt x="0" y="1"/>
                  </a:lnTo>
                  <a:lnTo>
                    <a:pt x="0" y="60784"/>
                  </a:lnTo>
                  <a:lnTo>
                    <a:pt x="9139" y="60784"/>
                  </a:lnTo>
                  <a:cubicBezTo>
                    <a:pt x="9664" y="57951"/>
                    <a:pt x="10877" y="55298"/>
                    <a:pt x="12435" y="528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656933" y="744050"/>
              <a:ext cx="934737" cy="1463864"/>
            </a:xfrm>
            <a:custGeom>
              <a:avLst/>
              <a:gdLst/>
              <a:ahLst/>
              <a:cxnLst/>
              <a:rect l="l" t="t" r="r" b="b"/>
              <a:pathLst>
                <a:path w="29385" h="46019" extrusionOk="0">
                  <a:moveTo>
                    <a:pt x="25382" y="13511"/>
                  </a:moveTo>
                  <a:cubicBezTo>
                    <a:pt x="23538" y="8382"/>
                    <a:pt x="16423" y="8927"/>
                    <a:pt x="11853" y="9517"/>
                  </a:cubicBezTo>
                  <a:cubicBezTo>
                    <a:pt x="196" y="11022"/>
                    <a:pt x="213" y="0"/>
                    <a:pt x="213" y="0"/>
                  </a:cubicBezTo>
                  <a:cubicBezTo>
                    <a:pt x="213" y="0"/>
                    <a:pt x="1" y="46019"/>
                    <a:pt x="213" y="45970"/>
                  </a:cubicBezTo>
                  <a:cubicBezTo>
                    <a:pt x="11423" y="26788"/>
                    <a:pt x="29384" y="24640"/>
                    <a:pt x="25382" y="135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-5400000">
            <a:off x="1458844" y="-197058"/>
            <a:ext cx="982907" cy="1336014"/>
            <a:chOff x="6948642" y="1126523"/>
            <a:chExt cx="809310" cy="1100053"/>
          </a:xfrm>
        </p:grpSpPr>
        <p:sp>
          <p:nvSpPr>
            <p:cNvPr id="43" name="Google Shape;43;p3"/>
            <p:cNvSpPr/>
            <p:nvPr/>
          </p:nvSpPr>
          <p:spPr>
            <a:xfrm>
              <a:off x="6948642" y="1143605"/>
              <a:ext cx="809310" cy="1082971"/>
            </a:xfrm>
            <a:custGeom>
              <a:avLst/>
              <a:gdLst/>
              <a:ahLst/>
              <a:cxnLst/>
              <a:rect l="l" t="t" r="r" b="b"/>
              <a:pathLst>
                <a:path w="25442" h="34045" extrusionOk="0">
                  <a:moveTo>
                    <a:pt x="3855" y="13742"/>
                  </a:moveTo>
                  <a:cubicBezTo>
                    <a:pt x="1278" y="15968"/>
                    <a:pt x="0" y="19616"/>
                    <a:pt x="314" y="22971"/>
                  </a:cubicBezTo>
                  <a:cubicBezTo>
                    <a:pt x="1315" y="33675"/>
                    <a:pt x="13550" y="34044"/>
                    <a:pt x="21470" y="31519"/>
                  </a:cubicBezTo>
                  <a:cubicBezTo>
                    <a:pt x="21585" y="31482"/>
                    <a:pt x="21700" y="31445"/>
                    <a:pt x="21815" y="31406"/>
                  </a:cubicBezTo>
                  <a:cubicBezTo>
                    <a:pt x="23062" y="30993"/>
                    <a:pt x="24285" y="30493"/>
                    <a:pt x="25442" y="29868"/>
                  </a:cubicBezTo>
                  <a:lnTo>
                    <a:pt x="25442" y="0"/>
                  </a:lnTo>
                  <a:cubicBezTo>
                    <a:pt x="25442" y="377"/>
                    <a:pt x="24559" y="1250"/>
                    <a:pt x="24323" y="1560"/>
                  </a:cubicBezTo>
                  <a:cubicBezTo>
                    <a:pt x="23910" y="2104"/>
                    <a:pt x="23479" y="2636"/>
                    <a:pt x="23029" y="3149"/>
                  </a:cubicBezTo>
                  <a:cubicBezTo>
                    <a:pt x="22281" y="4001"/>
                    <a:pt x="21477" y="4804"/>
                    <a:pt x="20606" y="5530"/>
                  </a:cubicBezTo>
                  <a:cubicBezTo>
                    <a:pt x="19197" y="6704"/>
                    <a:pt x="17622" y="7639"/>
                    <a:pt x="15933" y="8348"/>
                  </a:cubicBezTo>
                  <a:cubicBezTo>
                    <a:pt x="12816" y="9658"/>
                    <a:pt x="9470" y="10295"/>
                    <a:pt x="6488" y="11944"/>
                  </a:cubicBezTo>
                  <a:cubicBezTo>
                    <a:pt x="5537" y="12472"/>
                    <a:pt x="4644" y="13060"/>
                    <a:pt x="3855" y="137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6978892" y="1126523"/>
              <a:ext cx="779059" cy="1076419"/>
            </a:xfrm>
            <a:custGeom>
              <a:avLst/>
              <a:gdLst/>
              <a:ahLst/>
              <a:cxnLst/>
              <a:rect l="l" t="t" r="r" b="b"/>
              <a:pathLst>
                <a:path w="24491" h="33839" extrusionOk="0">
                  <a:moveTo>
                    <a:pt x="23053" y="1336"/>
                  </a:moveTo>
                  <a:cubicBezTo>
                    <a:pt x="20429" y="3480"/>
                    <a:pt x="17180" y="4563"/>
                    <a:pt x="13971" y="5498"/>
                  </a:cubicBezTo>
                  <a:cubicBezTo>
                    <a:pt x="10288" y="6570"/>
                    <a:pt x="6665" y="7555"/>
                    <a:pt x="4009" y="10495"/>
                  </a:cubicBezTo>
                  <a:cubicBezTo>
                    <a:pt x="1269" y="13526"/>
                    <a:pt x="1" y="17759"/>
                    <a:pt x="775" y="21790"/>
                  </a:cubicBezTo>
                  <a:cubicBezTo>
                    <a:pt x="2767" y="32152"/>
                    <a:pt x="17149" y="33839"/>
                    <a:pt x="24491" y="29868"/>
                  </a:cubicBezTo>
                  <a:lnTo>
                    <a:pt x="24491" y="0"/>
                  </a:lnTo>
                  <a:cubicBezTo>
                    <a:pt x="24041" y="475"/>
                    <a:pt x="23560" y="922"/>
                    <a:pt x="23053" y="13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 rot="-6300127">
            <a:off x="516400" y="-634735"/>
            <a:ext cx="821581" cy="2567773"/>
          </a:xfrm>
          <a:custGeom>
            <a:avLst/>
            <a:gdLst/>
            <a:ahLst/>
            <a:cxnLst/>
            <a:rect l="l" t="t" r="r" b="b"/>
            <a:pathLst>
              <a:path w="21267" h="66468" extrusionOk="0">
                <a:moveTo>
                  <a:pt x="8902" y="156"/>
                </a:moveTo>
                <a:cubicBezTo>
                  <a:pt x="10340" y="5257"/>
                  <a:pt x="9471" y="10605"/>
                  <a:pt x="7931" y="15573"/>
                </a:cubicBezTo>
                <a:cubicBezTo>
                  <a:pt x="6367" y="20618"/>
                  <a:pt x="4066" y="25393"/>
                  <a:pt x="2451" y="30419"/>
                </a:cubicBezTo>
                <a:cubicBezTo>
                  <a:pt x="905" y="35230"/>
                  <a:pt x="1" y="40354"/>
                  <a:pt x="1121" y="45359"/>
                </a:cubicBezTo>
                <a:cubicBezTo>
                  <a:pt x="2123" y="49841"/>
                  <a:pt x="4546" y="53931"/>
                  <a:pt x="7678" y="57256"/>
                </a:cubicBezTo>
                <a:cubicBezTo>
                  <a:pt x="11001" y="60782"/>
                  <a:pt x="15106" y="63485"/>
                  <a:pt x="19425" y="65631"/>
                </a:cubicBezTo>
                <a:cubicBezTo>
                  <a:pt x="19971" y="65903"/>
                  <a:pt x="20522" y="66165"/>
                  <a:pt x="21075" y="66421"/>
                </a:cubicBezTo>
                <a:cubicBezTo>
                  <a:pt x="21177" y="66468"/>
                  <a:pt x="21266" y="66317"/>
                  <a:pt x="21164" y="66268"/>
                </a:cubicBezTo>
                <a:cubicBezTo>
                  <a:pt x="16756" y="64234"/>
                  <a:pt x="12526" y="61698"/>
                  <a:pt x="8998" y="58332"/>
                </a:cubicBezTo>
                <a:cubicBezTo>
                  <a:pt x="5617" y="55107"/>
                  <a:pt x="2911" y="51087"/>
                  <a:pt x="1612" y="46571"/>
                </a:cubicBezTo>
                <a:cubicBezTo>
                  <a:pt x="185" y="41611"/>
                  <a:pt x="822" y="36464"/>
                  <a:pt x="2272" y="31589"/>
                </a:cubicBezTo>
                <a:cubicBezTo>
                  <a:pt x="3768" y="26563"/>
                  <a:pt x="6044" y="21823"/>
                  <a:pt x="7703" y="16855"/>
                </a:cubicBezTo>
                <a:cubicBezTo>
                  <a:pt x="9287" y="12106"/>
                  <a:pt x="10393" y="6996"/>
                  <a:pt x="9504" y="1989"/>
                </a:cubicBezTo>
                <a:cubicBezTo>
                  <a:pt x="9392" y="1356"/>
                  <a:pt x="9247" y="730"/>
                  <a:pt x="9071" y="110"/>
                </a:cubicBezTo>
                <a:cubicBezTo>
                  <a:pt x="9040" y="1"/>
                  <a:pt x="8872" y="48"/>
                  <a:pt x="8902" y="15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-5400000">
            <a:off x="6307633" y="-181719"/>
            <a:ext cx="496775" cy="819202"/>
          </a:xfrm>
          <a:custGeom>
            <a:avLst/>
            <a:gdLst/>
            <a:ahLst/>
            <a:cxnLst/>
            <a:rect l="l" t="t" r="r" b="b"/>
            <a:pathLst>
              <a:path w="12859" h="21205" extrusionOk="0">
                <a:moveTo>
                  <a:pt x="9397" y="5871"/>
                </a:moveTo>
                <a:cubicBezTo>
                  <a:pt x="7581" y="7363"/>
                  <a:pt x="5232" y="8010"/>
                  <a:pt x="3388" y="9457"/>
                </a:cubicBezTo>
                <a:cubicBezTo>
                  <a:pt x="202" y="11957"/>
                  <a:pt x="0" y="17245"/>
                  <a:pt x="3299" y="19763"/>
                </a:cubicBezTo>
                <a:cubicBezTo>
                  <a:pt x="4513" y="20690"/>
                  <a:pt x="6034" y="21123"/>
                  <a:pt x="7547" y="21175"/>
                </a:cubicBezTo>
                <a:cubicBezTo>
                  <a:pt x="8407" y="21205"/>
                  <a:pt x="9268" y="21112"/>
                  <a:pt x="10107" y="20929"/>
                </a:cubicBezTo>
                <a:cubicBezTo>
                  <a:pt x="10421" y="20861"/>
                  <a:pt x="12859" y="20291"/>
                  <a:pt x="12859" y="19987"/>
                </a:cubicBezTo>
                <a:lnTo>
                  <a:pt x="12859" y="1"/>
                </a:lnTo>
                <a:cubicBezTo>
                  <a:pt x="11813" y="4040"/>
                  <a:pt x="10483" y="4978"/>
                  <a:pt x="9397" y="587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1121325" y="4591834"/>
            <a:ext cx="999949" cy="551651"/>
          </a:xfrm>
          <a:custGeom>
            <a:avLst/>
            <a:gdLst/>
            <a:ahLst/>
            <a:cxnLst/>
            <a:rect l="l" t="t" r="r" b="b"/>
            <a:pathLst>
              <a:path w="24085" h="13288" extrusionOk="0">
                <a:moveTo>
                  <a:pt x="20458" y="1584"/>
                </a:moveTo>
                <a:cubicBezTo>
                  <a:pt x="17423" y="0"/>
                  <a:pt x="13955" y="1934"/>
                  <a:pt x="11838" y="4139"/>
                </a:cubicBezTo>
                <a:cubicBezTo>
                  <a:pt x="9721" y="6343"/>
                  <a:pt x="7912" y="8696"/>
                  <a:pt x="5412" y="10501"/>
                </a:cubicBezTo>
                <a:cubicBezTo>
                  <a:pt x="3731" y="11714"/>
                  <a:pt x="1921" y="12633"/>
                  <a:pt x="0" y="13287"/>
                </a:cubicBezTo>
                <a:lnTo>
                  <a:pt x="22579" y="13287"/>
                </a:lnTo>
                <a:cubicBezTo>
                  <a:pt x="22579" y="13287"/>
                  <a:pt x="24084" y="10013"/>
                  <a:pt x="23756" y="7411"/>
                </a:cubicBezTo>
                <a:cubicBezTo>
                  <a:pt x="23450" y="5000"/>
                  <a:pt x="22461" y="2629"/>
                  <a:pt x="20458" y="15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rot="-3237327">
            <a:off x="7342490" y="4733770"/>
            <a:ext cx="651438" cy="864154"/>
          </a:xfrm>
          <a:custGeom>
            <a:avLst/>
            <a:gdLst/>
            <a:ahLst/>
            <a:cxnLst/>
            <a:rect l="l" t="t" r="r" b="b"/>
            <a:pathLst>
              <a:path w="16862" h="22368" extrusionOk="0">
                <a:moveTo>
                  <a:pt x="111" y="194"/>
                </a:moveTo>
                <a:cubicBezTo>
                  <a:pt x="1962" y="600"/>
                  <a:pt x="3754" y="1262"/>
                  <a:pt x="5427" y="2150"/>
                </a:cubicBezTo>
                <a:cubicBezTo>
                  <a:pt x="7096" y="3037"/>
                  <a:pt x="8647" y="4143"/>
                  <a:pt x="10024" y="5436"/>
                </a:cubicBezTo>
                <a:cubicBezTo>
                  <a:pt x="11435" y="6761"/>
                  <a:pt x="12657" y="8281"/>
                  <a:pt x="13642" y="9946"/>
                </a:cubicBezTo>
                <a:cubicBezTo>
                  <a:pt x="14670" y="11681"/>
                  <a:pt x="15441" y="13565"/>
                  <a:pt x="15938" y="15518"/>
                </a:cubicBezTo>
                <a:cubicBezTo>
                  <a:pt x="16435" y="17472"/>
                  <a:pt x="16654" y="19494"/>
                  <a:pt x="16575" y="21509"/>
                </a:cubicBezTo>
                <a:cubicBezTo>
                  <a:pt x="16565" y="21758"/>
                  <a:pt x="16551" y="22007"/>
                  <a:pt x="16532" y="22255"/>
                </a:cubicBezTo>
                <a:cubicBezTo>
                  <a:pt x="16523" y="22368"/>
                  <a:pt x="16699" y="22368"/>
                  <a:pt x="16708" y="22255"/>
                </a:cubicBezTo>
                <a:cubicBezTo>
                  <a:pt x="16861" y="20223"/>
                  <a:pt x="16710" y="18171"/>
                  <a:pt x="16275" y="16180"/>
                </a:cubicBezTo>
                <a:cubicBezTo>
                  <a:pt x="15843" y="14203"/>
                  <a:pt x="15131" y="12285"/>
                  <a:pt x="14163" y="10507"/>
                </a:cubicBezTo>
                <a:cubicBezTo>
                  <a:pt x="13220" y="8775"/>
                  <a:pt x="12030" y="7182"/>
                  <a:pt x="10638" y="5788"/>
                </a:cubicBezTo>
                <a:cubicBezTo>
                  <a:pt x="9298" y="4444"/>
                  <a:pt x="7775" y="3282"/>
                  <a:pt x="6129" y="2338"/>
                </a:cubicBezTo>
                <a:cubicBezTo>
                  <a:pt x="4473" y="1387"/>
                  <a:pt x="2689" y="657"/>
                  <a:pt x="839" y="186"/>
                </a:cubicBezTo>
                <a:cubicBezTo>
                  <a:pt x="612" y="129"/>
                  <a:pt x="385" y="75"/>
                  <a:pt x="157" y="24"/>
                </a:cubicBezTo>
                <a:cubicBezTo>
                  <a:pt x="48" y="0"/>
                  <a:pt x="0" y="170"/>
                  <a:pt x="111" y="1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/>
          <p:nvPr/>
        </p:nvSpPr>
        <p:spPr>
          <a:xfrm rot="1189540">
            <a:off x="-314634" y="3794704"/>
            <a:ext cx="1798951" cy="1517399"/>
          </a:xfrm>
          <a:custGeom>
            <a:avLst/>
            <a:gdLst/>
            <a:ahLst/>
            <a:cxnLst/>
            <a:rect l="l" t="t" r="r" b="b"/>
            <a:pathLst>
              <a:path w="46566" h="39278" extrusionOk="0">
                <a:moveTo>
                  <a:pt x="43111" y="25940"/>
                </a:moveTo>
                <a:cubicBezTo>
                  <a:pt x="37702" y="24155"/>
                  <a:pt x="32596" y="26060"/>
                  <a:pt x="27241" y="27001"/>
                </a:cubicBezTo>
                <a:cubicBezTo>
                  <a:pt x="24848" y="27422"/>
                  <a:pt x="22365" y="27603"/>
                  <a:pt x="19999" y="26914"/>
                </a:cubicBezTo>
                <a:cubicBezTo>
                  <a:pt x="17750" y="26258"/>
                  <a:pt x="15849" y="24814"/>
                  <a:pt x="14271" y="23024"/>
                </a:cubicBezTo>
                <a:cubicBezTo>
                  <a:pt x="11100" y="19424"/>
                  <a:pt x="9364" y="14746"/>
                  <a:pt x="7452" y="10338"/>
                </a:cubicBezTo>
                <a:cubicBezTo>
                  <a:pt x="6529" y="8210"/>
                  <a:pt x="5537" y="6092"/>
                  <a:pt x="4408" y="4078"/>
                </a:cubicBezTo>
                <a:cubicBezTo>
                  <a:pt x="3330" y="2158"/>
                  <a:pt x="1919" y="537"/>
                  <a:pt x="1" y="0"/>
                </a:cubicBezTo>
                <a:lnTo>
                  <a:pt x="1" y="39278"/>
                </a:lnTo>
                <a:lnTo>
                  <a:pt x="46565" y="39278"/>
                </a:lnTo>
                <a:lnTo>
                  <a:pt x="46565" y="27552"/>
                </a:lnTo>
                <a:cubicBezTo>
                  <a:pt x="45482" y="26891"/>
                  <a:pt x="44331" y="26343"/>
                  <a:pt x="43111" y="2594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rot="9564919">
            <a:off x="112477" y="2737335"/>
            <a:ext cx="821576" cy="2567757"/>
          </a:xfrm>
          <a:custGeom>
            <a:avLst/>
            <a:gdLst/>
            <a:ahLst/>
            <a:cxnLst/>
            <a:rect l="l" t="t" r="r" b="b"/>
            <a:pathLst>
              <a:path w="21267" h="66468" extrusionOk="0">
                <a:moveTo>
                  <a:pt x="8902" y="156"/>
                </a:moveTo>
                <a:cubicBezTo>
                  <a:pt x="10340" y="5257"/>
                  <a:pt x="9471" y="10605"/>
                  <a:pt x="7931" y="15573"/>
                </a:cubicBezTo>
                <a:cubicBezTo>
                  <a:pt x="6367" y="20618"/>
                  <a:pt x="4066" y="25393"/>
                  <a:pt x="2451" y="30419"/>
                </a:cubicBezTo>
                <a:cubicBezTo>
                  <a:pt x="905" y="35230"/>
                  <a:pt x="1" y="40354"/>
                  <a:pt x="1121" y="45359"/>
                </a:cubicBezTo>
                <a:cubicBezTo>
                  <a:pt x="2123" y="49841"/>
                  <a:pt x="4546" y="53931"/>
                  <a:pt x="7678" y="57256"/>
                </a:cubicBezTo>
                <a:cubicBezTo>
                  <a:pt x="11001" y="60782"/>
                  <a:pt x="15106" y="63485"/>
                  <a:pt x="19425" y="65631"/>
                </a:cubicBezTo>
                <a:cubicBezTo>
                  <a:pt x="19971" y="65903"/>
                  <a:pt x="20522" y="66165"/>
                  <a:pt x="21075" y="66421"/>
                </a:cubicBezTo>
                <a:cubicBezTo>
                  <a:pt x="21177" y="66468"/>
                  <a:pt x="21266" y="66317"/>
                  <a:pt x="21164" y="66268"/>
                </a:cubicBezTo>
                <a:cubicBezTo>
                  <a:pt x="16756" y="64234"/>
                  <a:pt x="12526" y="61698"/>
                  <a:pt x="8998" y="58332"/>
                </a:cubicBezTo>
                <a:cubicBezTo>
                  <a:pt x="5617" y="55107"/>
                  <a:pt x="2911" y="51087"/>
                  <a:pt x="1612" y="46571"/>
                </a:cubicBezTo>
                <a:cubicBezTo>
                  <a:pt x="185" y="41611"/>
                  <a:pt x="822" y="36464"/>
                  <a:pt x="2272" y="31589"/>
                </a:cubicBezTo>
                <a:cubicBezTo>
                  <a:pt x="3768" y="26563"/>
                  <a:pt x="6044" y="21823"/>
                  <a:pt x="7703" y="16855"/>
                </a:cubicBezTo>
                <a:cubicBezTo>
                  <a:pt x="9287" y="12106"/>
                  <a:pt x="10393" y="6996"/>
                  <a:pt x="9504" y="1989"/>
                </a:cubicBezTo>
                <a:cubicBezTo>
                  <a:pt x="9392" y="1356"/>
                  <a:pt x="9247" y="730"/>
                  <a:pt x="9071" y="110"/>
                </a:cubicBezTo>
                <a:cubicBezTo>
                  <a:pt x="9040" y="1"/>
                  <a:pt x="8872" y="48"/>
                  <a:pt x="8902" y="15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4"/>
          <p:cNvGrpSpPr/>
          <p:nvPr/>
        </p:nvGrpSpPr>
        <p:grpSpPr>
          <a:xfrm>
            <a:off x="8161094" y="1143605"/>
            <a:ext cx="982907" cy="1336014"/>
            <a:chOff x="6948642" y="1126523"/>
            <a:chExt cx="809310" cy="1100053"/>
          </a:xfrm>
        </p:grpSpPr>
        <p:sp>
          <p:nvSpPr>
            <p:cNvPr id="55" name="Google Shape;55;p4"/>
            <p:cNvSpPr/>
            <p:nvPr/>
          </p:nvSpPr>
          <p:spPr>
            <a:xfrm>
              <a:off x="6948642" y="1143605"/>
              <a:ext cx="809310" cy="1082971"/>
            </a:xfrm>
            <a:custGeom>
              <a:avLst/>
              <a:gdLst/>
              <a:ahLst/>
              <a:cxnLst/>
              <a:rect l="l" t="t" r="r" b="b"/>
              <a:pathLst>
                <a:path w="25442" h="34045" extrusionOk="0">
                  <a:moveTo>
                    <a:pt x="3855" y="13742"/>
                  </a:moveTo>
                  <a:cubicBezTo>
                    <a:pt x="1278" y="15968"/>
                    <a:pt x="0" y="19616"/>
                    <a:pt x="314" y="22971"/>
                  </a:cubicBezTo>
                  <a:cubicBezTo>
                    <a:pt x="1315" y="33675"/>
                    <a:pt x="13550" y="34044"/>
                    <a:pt x="21470" y="31519"/>
                  </a:cubicBezTo>
                  <a:cubicBezTo>
                    <a:pt x="21585" y="31482"/>
                    <a:pt x="21700" y="31445"/>
                    <a:pt x="21815" y="31406"/>
                  </a:cubicBezTo>
                  <a:cubicBezTo>
                    <a:pt x="23062" y="30993"/>
                    <a:pt x="24285" y="30493"/>
                    <a:pt x="25442" y="29868"/>
                  </a:cubicBezTo>
                  <a:lnTo>
                    <a:pt x="25442" y="0"/>
                  </a:lnTo>
                  <a:cubicBezTo>
                    <a:pt x="25442" y="377"/>
                    <a:pt x="24559" y="1250"/>
                    <a:pt x="24323" y="1560"/>
                  </a:cubicBezTo>
                  <a:cubicBezTo>
                    <a:pt x="23910" y="2104"/>
                    <a:pt x="23479" y="2636"/>
                    <a:pt x="23029" y="3149"/>
                  </a:cubicBezTo>
                  <a:cubicBezTo>
                    <a:pt x="22281" y="4001"/>
                    <a:pt x="21477" y="4804"/>
                    <a:pt x="20606" y="5530"/>
                  </a:cubicBezTo>
                  <a:cubicBezTo>
                    <a:pt x="19197" y="6704"/>
                    <a:pt x="17622" y="7639"/>
                    <a:pt x="15933" y="8348"/>
                  </a:cubicBezTo>
                  <a:cubicBezTo>
                    <a:pt x="12816" y="9658"/>
                    <a:pt x="9470" y="10295"/>
                    <a:pt x="6488" y="11944"/>
                  </a:cubicBezTo>
                  <a:cubicBezTo>
                    <a:pt x="5537" y="12472"/>
                    <a:pt x="4644" y="13060"/>
                    <a:pt x="3855" y="137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6978892" y="1126523"/>
              <a:ext cx="779059" cy="1076419"/>
            </a:xfrm>
            <a:custGeom>
              <a:avLst/>
              <a:gdLst/>
              <a:ahLst/>
              <a:cxnLst/>
              <a:rect l="l" t="t" r="r" b="b"/>
              <a:pathLst>
                <a:path w="24491" h="33839" extrusionOk="0">
                  <a:moveTo>
                    <a:pt x="23053" y="1336"/>
                  </a:moveTo>
                  <a:cubicBezTo>
                    <a:pt x="20429" y="3480"/>
                    <a:pt x="17180" y="4563"/>
                    <a:pt x="13971" y="5498"/>
                  </a:cubicBezTo>
                  <a:cubicBezTo>
                    <a:pt x="10288" y="6570"/>
                    <a:pt x="6665" y="7555"/>
                    <a:pt x="4009" y="10495"/>
                  </a:cubicBezTo>
                  <a:cubicBezTo>
                    <a:pt x="1269" y="13526"/>
                    <a:pt x="1" y="17759"/>
                    <a:pt x="775" y="21790"/>
                  </a:cubicBezTo>
                  <a:cubicBezTo>
                    <a:pt x="2767" y="32152"/>
                    <a:pt x="17149" y="33839"/>
                    <a:pt x="24491" y="29868"/>
                  </a:cubicBezTo>
                  <a:lnTo>
                    <a:pt x="24491" y="0"/>
                  </a:lnTo>
                  <a:cubicBezTo>
                    <a:pt x="24041" y="475"/>
                    <a:pt x="23560" y="922"/>
                    <a:pt x="23053" y="13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1" name="Google Shape;61;p5"/>
          <p:cNvSpPr/>
          <p:nvPr/>
        </p:nvSpPr>
        <p:spPr>
          <a:xfrm rot="-4499873">
            <a:off x="-889002" y="-336132"/>
            <a:ext cx="2262389" cy="1390239"/>
          </a:xfrm>
          <a:custGeom>
            <a:avLst/>
            <a:gdLst/>
            <a:ahLst/>
            <a:cxnLst/>
            <a:rect l="l" t="t" r="r" b="b"/>
            <a:pathLst>
              <a:path w="58563" h="35987" extrusionOk="0">
                <a:moveTo>
                  <a:pt x="114" y="263"/>
                </a:moveTo>
                <a:cubicBezTo>
                  <a:pt x="5021" y="0"/>
                  <a:pt x="9637" y="2497"/>
                  <a:pt x="13072" y="5839"/>
                </a:cubicBezTo>
                <a:cubicBezTo>
                  <a:pt x="16796" y="9461"/>
                  <a:pt x="19336" y="14067"/>
                  <a:pt x="21964" y="18494"/>
                </a:cubicBezTo>
                <a:cubicBezTo>
                  <a:pt x="24476" y="22726"/>
                  <a:pt x="27186" y="26994"/>
                  <a:pt x="31043" y="30139"/>
                </a:cubicBezTo>
                <a:cubicBezTo>
                  <a:pt x="34535" y="32986"/>
                  <a:pt x="38826" y="34675"/>
                  <a:pt x="43263" y="35325"/>
                </a:cubicBezTo>
                <a:cubicBezTo>
                  <a:pt x="47777" y="35986"/>
                  <a:pt x="52424" y="35631"/>
                  <a:pt x="56829" y="34479"/>
                </a:cubicBezTo>
                <a:cubicBezTo>
                  <a:pt x="57374" y="34336"/>
                  <a:pt x="57916" y="34181"/>
                  <a:pt x="58455" y="34013"/>
                </a:cubicBezTo>
                <a:cubicBezTo>
                  <a:pt x="58563" y="33980"/>
                  <a:pt x="58517" y="33810"/>
                  <a:pt x="58408" y="33844"/>
                </a:cubicBezTo>
                <a:cubicBezTo>
                  <a:pt x="54006" y="35210"/>
                  <a:pt x="49329" y="35777"/>
                  <a:pt x="44733" y="35329"/>
                </a:cubicBezTo>
                <a:cubicBezTo>
                  <a:pt x="40197" y="34886"/>
                  <a:pt x="35732" y="33402"/>
                  <a:pt x="32040" y="30689"/>
                </a:cubicBezTo>
                <a:cubicBezTo>
                  <a:pt x="27981" y="27707"/>
                  <a:pt x="25135" y="23440"/>
                  <a:pt x="22577" y="19177"/>
                </a:cubicBezTo>
                <a:cubicBezTo>
                  <a:pt x="19955" y="14813"/>
                  <a:pt x="17513" y="10260"/>
                  <a:pt x="13995" y="6527"/>
                </a:cubicBezTo>
                <a:cubicBezTo>
                  <a:pt x="10821" y="3159"/>
                  <a:pt x="6570" y="456"/>
                  <a:pt x="1860" y="104"/>
                </a:cubicBezTo>
                <a:cubicBezTo>
                  <a:pt x="1279" y="60"/>
                  <a:pt x="696" y="57"/>
                  <a:pt x="114" y="88"/>
                </a:cubicBezTo>
                <a:cubicBezTo>
                  <a:pt x="2" y="94"/>
                  <a:pt x="1" y="270"/>
                  <a:pt x="114" y="2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8674245" y="970894"/>
            <a:ext cx="608501" cy="597374"/>
          </a:xfrm>
          <a:custGeom>
            <a:avLst/>
            <a:gdLst/>
            <a:ahLst/>
            <a:cxnLst/>
            <a:rect l="l" t="t" r="r" b="b"/>
            <a:pathLst>
              <a:path w="15751" h="15463" extrusionOk="0">
                <a:moveTo>
                  <a:pt x="855" y="8304"/>
                </a:moveTo>
                <a:cubicBezTo>
                  <a:pt x="1376" y="9980"/>
                  <a:pt x="2831" y="11304"/>
                  <a:pt x="4526" y="11740"/>
                </a:cubicBezTo>
                <a:cubicBezTo>
                  <a:pt x="6214" y="12173"/>
                  <a:pt x="7952" y="11681"/>
                  <a:pt x="9644" y="11560"/>
                </a:cubicBezTo>
                <a:cubicBezTo>
                  <a:pt x="11830" y="11403"/>
                  <a:pt x="13806" y="12143"/>
                  <a:pt x="15040" y="14021"/>
                </a:cubicBezTo>
                <a:cubicBezTo>
                  <a:pt x="15337" y="14473"/>
                  <a:pt x="15570" y="14957"/>
                  <a:pt x="15750" y="15463"/>
                </a:cubicBezTo>
                <a:lnTo>
                  <a:pt x="15750" y="1"/>
                </a:lnTo>
                <a:lnTo>
                  <a:pt x="2570" y="1"/>
                </a:lnTo>
                <a:cubicBezTo>
                  <a:pt x="1262" y="2456"/>
                  <a:pt x="0" y="5548"/>
                  <a:pt x="855" y="83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5"/>
          <p:cNvGrpSpPr/>
          <p:nvPr/>
        </p:nvGrpSpPr>
        <p:grpSpPr>
          <a:xfrm rot="10800000">
            <a:off x="8598151" y="-716724"/>
            <a:ext cx="1231666" cy="2348283"/>
            <a:chOff x="3656933" y="420360"/>
            <a:chExt cx="1014134" cy="1933539"/>
          </a:xfrm>
        </p:grpSpPr>
        <p:sp>
          <p:nvSpPr>
            <p:cNvPr id="64" name="Google Shape;64;p5"/>
            <p:cNvSpPr/>
            <p:nvPr/>
          </p:nvSpPr>
          <p:spPr>
            <a:xfrm>
              <a:off x="3663708" y="420360"/>
              <a:ext cx="1007359" cy="1933539"/>
            </a:xfrm>
            <a:custGeom>
              <a:avLst/>
              <a:gdLst/>
              <a:ahLst/>
              <a:cxnLst/>
              <a:rect l="l" t="t" r="r" b="b"/>
              <a:pathLst>
                <a:path w="31668" h="60784" extrusionOk="0">
                  <a:moveTo>
                    <a:pt x="12435" y="52882"/>
                  </a:moveTo>
                  <a:cubicBezTo>
                    <a:pt x="16528" y="46533"/>
                    <a:pt x="22581" y="41681"/>
                    <a:pt x="26926" y="35505"/>
                  </a:cubicBezTo>
                  <a:cubicBezTo>
                    <a:pt x="29494" y="31853"/>
                    <a:pt x="31667" y="27201"/>
                    <a:pt x="31535" y="22646"/>
                  </a:cubicBezTo>
                  <a:cubicBezTo>
                    <a:pt x="31274" y="13651"/>
                    <a:pt x="22745" y="11867"/>
                    <a:pt x="15391" y="12584"/>
                  </a:cubicBezTo>
                  <a:cubicBezTo>
                    <a:pt x="11475" y="12966"/>
                    <a:pt x="7378" y="12610"/>
                    <a:pt x="5843" y="8374"/>
                  </a:cubicBezTo>
                  <a:cubicBezTo>
                    <a:pt x="4868" y="5677"/>
                    <a:pt x="5269" y="2673"/>
                    <a:pt x="6231" y="1"/>
                  </a:cubicBezTo>
                  <a:lnTo>
                    <a:pt x="0" y="1"/>
                  </a:lnTo>
                  <a:lnTo>
                    <a:pt x="0" y="60784"/>
                  </a:lnTo>
                  <a:lnTo>
                    <a:pt x="9139" y="60784"/>
                  </a:lnTo>
                  <a:cubicBezTo>
                    <a:pt x="9664" y="57951"/>
                    <a:pt x="10877" y="55298"/>
                    <a:pt x="12435" y="528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3656933" y="744050"/>
              <a:ext cx="934737" cy="1463864"/>
            </a:xfrm>
            <a:custGeom>
              <a:avLst/>
              <a:gdLst/>
              <a:ahLst/>
              <a:cxnLst/>
              <a:rect l="l" t="t" r="r" b="b"/>
              <a:pathLst>
                <a:path w="29385" h="46019" extrusionOk="0">
                  <a:moveTo>
                    <a:pt x="25382" y="13511"/>
                  </a:moveTo>
                  <a:cubicBezTo>
                    <a:pt x="23538" y="8382"/>
                    <a:pt x="16423" y="8927"/>
                    <a:pt x="11853" y="9517"/>
                  </a:cubicBezTo>
                  <a:cubicBezTo>
                    <a:pt x="196" y="11022"/>
                    <a:pt x="213" y="0"/>
                    <a:pt x="213" y="0"/>
                  </a:cubicBezTo>
                  <a:cubicBezTo>
                    <a:pt x="213" y="0"/>
                    <a:pt x="1" y="46019"/>
                    <a:pt x="213" y="45970"/>
                  </a:cubicBezTo>
                  <a:cubicBezTo>
                    <a:pt x="11423" y="26788"/>
                    <a:pt x="29384" y="24640"/>
                    <a:pt x="25382" y="135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5"/>
          <p:cNvSpPr/>
          <p:nvPr/>
        </p:nvSpPr>
        <p:spPr>
          <a:xfrm rot="10800000">
            <a:off x="7735476" y="4011462"/>
            <a:ext cx="1469696" cy="1167590"/>
          </a:xfrm>
          <a:custGeom>
            <a:avLst/>
            <a:gdLst/>
            <a:ahLst/>
            <a:cxnLst/>
            <a:rect l="l" t="t" r="r" b="b"/>
            <a:pathLst>
              <a:path w="38043" h="30223" extrusionOk="0">
                <a:moveTo>
                  <a:pt x="185" y="30072"/>
                </a:moveTo>
                <a:cubicBezTo>
                  <a:pt x="2158" y="28363"/>
                  <a:pt x="3182" y="25873"/>
                  <a:pt x="3635" y="23351"/>
                </a:cubicBezTo>
                <a:cubicBezTo>
                  <a:pt x="4087" y="20833"/>
                  <a:pt x="4074" y="18340"/>
                  <a:pt x="5068" y="15934"/>
                </a:cubicBezTo>
                <a:cubicBezTo>
                  <a:pt x="5886" y="13953"/>
                  <a:pt x="7217" y="12260"/>
                  <a:pt x="8974" y="11029"/>
                </a:cubicBezTo>
                <a:cubicBezTo>
                  <a:pt x="12024" y="8895"/>
                  <a:pt x="15814" y="8399"/>
                  <a:pt x="19399" y="7836"/>
                </a:cubicBezTo>
                <a:cubicBezTo>
                  <a:pt x="23442" y="7200"/>
                  <a:pt x="27578" y="6665"/>
                  <a:pt x="31444" y="5264"/>
                </a:cubicBezTo>
                <a:cubicBezTo>
                  <a:pt x="34225" y="4255"/>
                  <a:pt x="36883" y="2633"/>
                  <a:pt x="38042" y="0"/>
                </a:cubicBezTo>
                <a:lnTo>
                  <a:pt x="0" y="0"/>
                </a:lnTo>
                <a:lnTo>
                  <a:pt x="0" y="30223"/>
                </a:lnTo>
                <a:cubicBezTo>
                  <a:pt x="61" y="30172"/>
                  <a:pt x="124" y="30125"/>
                  <a:pt x="185" y="300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 rot="1189540">
            <a:off x="-314634" y="3794704"/>
            <a:ext cx="1798951" cy="1517399"/>
          </a:xfrm>
          <a:custGeom>
            <a:avLst/>
            <a:gdLst/>
            <a:ahLst/>
            <a:cxnLst/>
            <a:rect l="l" t="t" r="r" b="b"/>
            <a:pathLst>
              <a:path w="46566" h="39278" extrusionOk="0">
                <a:moveTo>
                  <a:pt x="43111" y="25940"/>
                </a:moveTo>
                <a:cubicBezTo>
                  <a:pt x="37702" y="24155"/>
                  <a:pt x="32596" y="26060"/>
                  <a:pt x="27241" y="27001"/>
                </a:cubicBezTo>
                <a:cubicBezTo>
                  <a:pt x="24848" y="27422"/>
                  <a:pt x="22365" y="27603"/>
                  <a:pt x="19999" y="26914"/>
                </a:cubicBezTo>
                <a:cubicBezTo>
                  <a:pt x="17750" y="26258"/>
                  <a:pt x="15849" y="24814"/>
                  <a:pt x="14271" y="23024"/>
                </a:cubicBezTo>
                <a:cubicBezTo>
                  <a:pt x="11100" y="19424"/>
                  <a:pt x="9364" y="14746"/>
                  <a:pt x="7452" y="10338"/>
                </a:cubicBezTo>
                <a:cubicBezTo>
                  <a:pt x="6529" y="8210"/>
                  <a:pt x="5537" y="6092"/>
                  <a:pt x="4408" y="4078"/>
                </a:cubicBezTo>
                <a:cubicBezTo>
                  <a:pt x="3330" y="2158"/>
                  <a:pt x="1919" y="537"/>
                  <a:pt x="1" y="0"/>
                </a:cubicBezTo>
                <a:lnTo>
                  <a:pt x="1" y="39278"/>
                </a:lnTo>
                <a:lnTo>
                  <a:pt x="46565" y="39278"/>
                </a:lnTo>
                <a:lnTo>
                  <a:pt x="46565" y="27552"/>
                </a:lnTo>
                <a:cubicBezTo>
                  <a:pt x="45482" y="26891"/>
                  <a:pt x="44331" y="26343"/>
                  <a:pt x="43111" y="2594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rot="9564919">
            <a:off x="112477" y="2737335"/>
            <a:ext cx="821576" cy="2567757"/>
          </a:xfrm>
          <a:custGeom>
            <a:avLst/>
            <a:gdLst/>
            <a:ahLst/>
            <a:cxnLst/>
            <a:rect l="l" t="t" r="r" b="b"/>
            <a:pathLst>
              <a:path w="21267" h="66468" extrusionOk="0">
                <a:moveTo>
                  <a:pt x="8902" y="156"/>
                </a:moveTo>
                <a:cubicBezTo>
                  <a:pt x="10340" y="5257"/>
                  <a:pt x="9471" y="10605"/>
                  <a:pt x="7931" y="15573"/>
                </a:cubicBezTo>
                <a:cubicBezTo>
                  <a:pt x="6367" y="20618"/>
                  <a:pt x="4066" y="25393"/>
                  <a:pt x="2451" y="30419"/>
                </a:cubicBezTo>
                <a:cubicBezTo>
                  <a:pt x="905" y="35230"/>
                  <a:pt x="1" y="40354"/>
                  <a:pt x="1121" y="45359"/>
                </a:cubicBezTo>
                <a:cubicBezTo>
                  <a:pt x="2123" y="49841"/>
                  <a:pt x="4546" y="53931"/>
                  <a:pt x="7678" y="57256"/>
                </a:cubicBezTo>
                <a:cubicBezTo>
                  <a:pt x="11001" y="60782"/>
                  <a:pt x="15106" y="63485"/>
                  <a:pt x="19425" y="65631"/>
                </a:cubicBezTo>
                <a:cubicBezTo>
                  <a:pt x="19971" y="65903"/>
                  <a:pt x="20522" y="66165"/>
                  <a:pt x="21075" y="66421"/>
                </a:cubicBezTo>
                <a:cubicBezTo>
                  <a:pt x="21177" y="66468"/>
                  <a:pt x="21266" y="66317"/>
                  <a:pt x="21164" y="66268"/>
                </a:cubicBezTo>
                <a:cubicBezTo>
                  <a:pt x="16756" y="64234"/>
                  <a:pt x="12526" y="61698"/>
                  <a:pt x="8998" y="58332"/>
                </a:cubicBezTo>
                <a:cubicBezTo>
                  <a:pt x="5617" y="55107"/>
                  <a:pt x="2911" y="51087"/>
                  <a:pt x="1612" y="46571"/>
                </a:cubicBezTo>
                <a:cubicBezTo>
                  <a:pt x="185" y="41611"/>
                  <a:pt x="822" y="36464"/>
                  <a:pt x="2272" y="31589"/>
                </a:cubicBezTo>
                <a:cubicBezTo>
                  <a:pt x="3768" y="26563"/>
                  <a:pt x="6044" y="21823"/>
                  <a:pt x="7703" y="16855"/>
                </a:cubicBezTo>
                <a:cubicBezTo>
                  <a:pt x="9287" y="12106"/>
                  <a:pt x="10393" y="6996"/>
                  <a:pt x="9504" y="1989"/>
                </a:cubicBezTo>
                <a:cubicBezTo>
                  <a:pt x="9392" y="1356"/>
                  <a:pt x="9247" y="730"/>
                  <a:pt x="9071" y="110"/>
                </a:cubicBezTo>
                <a:cubicBezTo>
                  <a:pt x="9040" y="1"/>
                  <a:pt x="8872" y="48"/>
                  <a:pt x="8902" y="15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6"/>
          <p:cNvGrpSpPr/>
          <p:nvPr/>
        </p:nvGrpSpPr>
        <p:grpSpPr>
          <a:xfrm>
            <a:off x="8161094" y="1143605"/>
            <a:ext cx="982907" cy="1336014"/>
            <a:chOff x="6948642" y="1126523"/>
            <a:chExt cx="809310" cy="1100053"/>
          </a:xfrm>
        </p:grpSpPr>
        <p:sp>
          <p:nvSpPr>
            <p:cNvPr id="72" name="Google Shape;72;p6"/>
            <p:cNvSpPr/>
            <p:nvPr/>
          </p:nvSpPr>
          <p:spPr>
            <a:xfrm>
              <a:off x="6948642" y="1143605"/>
              <a:ext cx="809310" cy="1082971"/>
            </a:xfrm>
            <a:custGeom>
              <a:avLst/>
              <a:gdLst/>
              <a:ahLst/>
              <a:cxnLst/>
              <a:rect l="l" t="t" r="r" b="b"/>
              <a:pathLst>
                <a:path w="25442" h="34045" extrusionOk="0">
                  <a:moveTo>
                    <a:pt x="3855" y="13742"/>
                  </a:moveTo>
                  <a:cubicBezTo>
                    <a:pt x="1278" y="15968"/>
                    <a:pt x="0" y="19616"/>
                    <a:pt x="314" y="22971"/>
                  </a:cubicBezTo>
                  <a:cubicBezTo>
                    <a:pt x="1315" y="33675"/>
                    <a:pt x="13550" y="34044"/>
                    <a:pt x="21470" y="31519"/>
                  </a:cubicBezTo>
                  <a:cubicBezTo>
                    <a:pt x="21585" y="31482"/>
                    <a:pt x="21700" y="31445"/>
                    <a:pt x="21815" y="31406"/>
                  </a:cubicBezTo>
                  <a:cubicBezTo>
                    <a:pt x="23062" y="30993"/>
                    <a:pt x="24285" y="30493"/>
                    <a:pt x="25442" y="29868"/>
                  </a:cubicBezTo>
                  <a:lnTo>
                    <a:pt x="25442" y="0"/>
                  </a:lnTo>
                  <a:cubicBezTo>
                    <a:pt x="25442" y="377"/>
                    <a:pt x="24559" y="1250"/>
                    <a:pt x="24323" y="1560"/>
                  </a:cubicBezTo>
                  <a:cubicBezTo>
                    <a:pt x="23910" y="2104"/>
                    <a:pt x="23479" y="2636"/>
                    <a:pt x="23029" y="3149"/>
                  </a:cubicBezTo>
                  <a:cubicBezTo>
                    <a:pt x="22281" y="4001"/>
                    <a:pt x="21477" y="4804"/>
                    <a:pt x="20606" y="5530"/>
                  </a:cubicBezTo>
                  <a:cubicBezTo>
                    <a:pt x="19197" y="6704"/>
                    <a:pt x="17622" y="7639"/>
                    <a:pt x="15933" y="8348"/>
                  </a:cubicBezTo>
                  <a:cubicBezTo>
                    <a:pt x="12816" y="9658"/>
                    <a:pt x="9470" y="10295"/>
                    <a:pt x="6488" y="11944"/>
                  </a:cubicBezTo>
                  <a:cubicBezTo>
                    <a:pt x="5537" y="12472"/>
                    <a:pt x="4644" y="13060"/>
                    <a:pt x="3855" y="137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978892" y="1126523"/>
              <a:ext cx="779059" cy="1076419"/>
            </a:xfrm>
            <a:custGeom>
              <a:avLst/>
              <a:gdLst/>
              <a:ahLst/>
              <a:cxnLst/>
              <a:rect l="l" t="t" r="r" b="b"/>
              <a:pathLst>
                <a:path w="24491" h="33839" extrusionOk="0">
                  <a:moveTo>
                    <a:pt x="23053" y="1336"/>
                  </a:moveTo>
                  <a:cubicBezTo>
                    <a:pt x="20429" y="3480"/>
                    <a:pt x="17180" y="4563"/>
                    <a:pt x="13971" y="5498"/>
                  </a:cubicBezTo>
                  <a:cubicBezTo>
                    <a:pt x="10288" y="6570"/>
                    <a:pt x="6665" y="7555"/>
                    <a:pt x="4009" y="10495"/>
                  </a:cubicBezTo>
                  <a:cubicBezTo>
                    <a:pt x="1269" y="13526"/>
                    <a:pt x="1" y="17759"/>
                    <a:pt x="775" y="21790"/>
                  </a:cubicBezTo>
                  <a:cubicBezTo>
                    <a:pt x="2767" y="32152"/>
                    <a:pt x="17149" y="33839"/>
                    <a:pt x="24491" y="29868"/>
                  </a:cubicBezTo>
                  <a:lnTo>
                    <a:pt x="24491" y="0"/>
                  </a:lnTo>
                  <a:cubicBezTo>
                    <a:pt x="24041" y="475"/>
                    <a:pt x="23560" y="922"/>
                    <a:pt x="23053" y="13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6"/>
          <p:cNvGrpSpPr/>
          <p:nvPr/>
        </p:nvGrpSpPr>
        <p:grpSpPr>
          <a:xfrm rot="10800000">
            <a:off x="7674190" y="-518061"/>
            <a:ext cx="1677378" cy="2348245"/>
            <a:chOff x="7028292" y="2485570"/>
            <a:chExt cx="1381127" cy="1933507"/>
          </a:xfrm>
        </p:grpSpPr>
        <p:sp>
          <p:nvSpPr>
            <p:cNvPr id="75" name="Google Shape;75;p6"/>
            <p:cNvSpPr/>
            <p:nvPr/>
          </p:nvSpPr>
          <p:spPr>
            <a:xfrm>
              <a:off x="7028292" y="2485570"/>
              <a:ext cx="1381127" cy="1933507"/>
            </a:xfrm>
            <a:custGeom>
              <a:avLst/>
              <a:gdLst/>
              <a:ahLst/>
              <a:cxnLst/>
              <a:rect l="l" t="t" r="r" b="b"/>
              <a:pathLst>
                <a:path w="43418" h="60783" extrusionOk="0">
                  <a:moveTo>
                    <a:pt x="41815" y="51181"/>
                  </a:moveTo>
                  <a:cubicBezTo>
                    <a:pt x="36752" y="50629"/>
                    <a:pt x="32067" y="53629"/>
                    <a:pt x="27444" y="55173"/>
                  </a:cubicBezTo>
                  <a:cubicBezTo>
                    <a:pt x="24356" y="56203"/>
                    <a:pt x="20254" y="56861"/>
                    <a:pt x="17860" y="54034"/>
                  </a:cubicBezTo>
                  <a:cubicBezTo>
                    <a:pt x="15290" y="50999"/>
                    <a:pt x="17238" y="47401"/>
                    <a:pt x="19607" y="44981"/>
                  </a:cubicBezTo>
                  <a:cubicBezTo>
                    <a:pt x="21885" y="42652"/>
                    <a:pt x="24793" y="41556"/>
                    <a:pt x="27435" y="39743"/>
                  </a:cubicBezTo>
                  <a:cubicBezTo>
                    <a:pt x="28752" y="38838"/>
                    <a:pt x="30065" y="37660"/>
                    <a:pt x="30454" y="36044"/>
                  </a:cubicBezTo>
                  <a:cubicBezTo>
                    <a:pt x="30902" y="34179"/>
                    <a:pt x="30090" y="32247"/>
                    <a:pt x="28890" y="30842"/>
                  </a:cubicBezTo>
                  <a:cubicBezTo>
                    <a:pt x="26595" y="28153"/>
                    <a:pt x="23163" y="26817"/>
                    <a:pt x="20060" y="25324"/>
                  </a:cubicBezTo>
                  <a:cubicBezTo>
                    <a:pt x="16613" y="23667"/>
                    <a:pt x="13376" y="21536"/>
                    <a:pt x="10589" y="18908"/>
                  </a:cubicBezTo>
                  <a:cubicBezTo>
                    <a:pt x="5299" y="13920"/>
                    <a:pt x="2080" y="7265"/>
                    <a:pt x="1834" y="0"/>
                  </a:cubicBezTo>
                  <a:lnTo>
                    <a:pt x="0" y="0"/>
                  </a:lnTo>
                  <a:lnTo>
                    <a:pt x="0" y="60782"/>
                  </a:lnTo>
                  <a:lnTo>
                    <a:pt x="43417" y="60782"/>
                  </a:lnTo>
                  <a:lnTo>
                    <a:pt x="43417" y="51515"/>
                  </a:lnTo>
                  <a:cubicBezTo>
                    <a:pt x="42910" y="51356"/>
                    <a:pt x="42377" y="51241"/>
                    <a:pt x="41815" y="51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7028292" y="2485570"/>
              <a:ext cx="888930" cy="1933507"/>
            </a:xfrm>
            <a:custGeom>
              <a:avLst/>
              <a:gdLst/>
              <a:ahLst/>
              <a:cxnLst/>
              <a:rect l="l" t="t" r="r" b="b"/>
              <a:pathLst>
                <a:path w="27945" h="60783" extrusionOk="0">
                  <a:moveTo>
                    <a:pt x="6715" y="46807"/>
                  </a:moveTo>
                  <a:cubicBezTo>
                    <a:pt x="9040" y="42193"/>
                    <a:pt x="13365" y="39088"/>
                    <a:pt x="17390" y="35992"/>
                  </a:cubicBezTo>
                  <a:cubicBezTo>
                    <a:pt x="21448" y="32873"/>
                    <a:pt x="26401" y="28967"/>
                    <a:pt x="27044" y="23513"/>
                  </a:cubicBezTo>
                  <a:cubicBezTo>
                    <a:pt x="27944" y="15892"/>
                    <a:pt x="20790" y="12206"/>
                    <a:pt x="14871" y="9714"/>
                  </a:cubicBezTo>
                  <a:cubicBezTo>
                    <a:pt x="10255" y="7772"/>
                    <a:pt x="6916" y="4572"/>
                    <a:pt x="4972" y="0"/>
                  </a:cubicBezTo>
                  <a:lnTo>
                    <a:pt x="0" y="0"/>
                  </a:lnTo>
                  <a:lnTo>
                    <a:pt x="0" y="60782"/>
                  </a:lnTo>
                  <a:lnTo>
                    <a:pt x="7043" y="60782"/>
                  </a:lnTo>
                  <a:cubicBezTo>
                    <a:pt x="5959" y="56631"/>
                    <a:pt x="4643" y="50918"/>
                    <a:pt x="6715" y="468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7028324" y="2485570"/>
              <a:ext cx="621249" cy="1316998"/>
            </a:xfrm>
            <a:custGeom>
              <a:avLst/>
              <a:gdLst/>
              <a:ahLst/>
              <a:cxnLst/>
              <a:rect l="l" t="t" r="r" b="b"/>
              <a:pathLst>
                <a:path w="19530" h="41402" extrusionOk="0">
                  <a:moveTo>
                    <a:pt x="7604" y="38806"/>
                  </a:moveTo>
                  <a:cubicBezTo>
                    <a:pt x="11456" y="37036"/>
                    <a:pt x="15358" y="34467"/>
                    <a:pt x="17392" y="30623"/>
                  </a:cubicBezTo>
                  <a:cubicBezTo>
                    <a:pt x="19529" y="26585"/>
                    <a:pt x="18797" y="21725"/>
                    <a:pt x="16045" y="18172"/>
                  </a:cubicBezTo>
                  <a:cubicBezTo>
                    <a:pt x="13435" y="14800"/>
                    <a:pt x="9637" y="12631"/>
                    <a:pt x="6440" y="9887"/>
                  </a:cubicBezTo>
                  <a:cubicBezTo>
                    <a:pt x="3356" y="7238"/>
                    <a:pt x="1111" y="4042"/>
                    <a:pt x="597" y="0"/>
                  </a:cubicBezTo>
                  <a:lnTo>
                    <a:pt x="0" y="0"/>
                  </a:lnTo>
                  <a:lnTo>
                    <a:pt x="0" y="41401"/>
                  </a:lnTo>
                  <a:cubicBezTo>
                    <a:pt x="2626" y="40803"/>
                    <a:pt x="5195" y="39915"/>
                    <a:pt x="7604" y="3880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6"/>
          <p:cNvSpPr/>
          <p:nvPr/>
        </p:nvSpPr>
        <p:spPr>
          <a:xfrm>
            <a:off x="6936736" y="-94275"/>
            <a:ext cx="2262435" cy="1390268"/>
          </a:xfrm>
          <a:custGeom>
            <a:avLst/>
            <a:gdLst/>
            <a:ahLst/>
            <a:cxnLst/>
            <a:rect l="l" t="t" r="r" b="b"/>
            <a:pathLst>
              <a:path w="58563" h="35987" extrusionOk="0">
                <a:moveTo>
                  <a:pt x="114" y="263"/>
                </a:moveTo>
                <a:cubicBezTo>
                  <a:pt x="5021" y="0"/>
                  <a:pt x="9637" y="2497"/>
                  <a:pt x="13072" y="5839"/>
                </a:cubicBezTo>
                <a:cubicBezTo>
                  <a:pt x="16796" y="9461"/>
                  <a:pt x="19336" y="14067"/>
                  <a:pt x="21964" y="18494"/>
                </a:cubicBezTo>
                <a:cubicBezTo>
                  <a:pt x="24476" y="22726"/>
                  <a:pt x="27186" y="26994"/>
                  <a:pt x="31043" y="30139"/>
                </a:cubicBezTo>
                <a:cubicBezTo>
                  <a:pt x="34535" y="32986"/>
                  <a:pt x="38826" y="34675"/>
                  <a:pt x="43263" y="35325"/>
                </a:cubicBezTo>
                <a:cubicBezTo>
                  <a:pt x="47777" y="35986"/>
                  <a:pt x="52424" y="35631"/>
                  <a:pt x="56829" y="34479"/>
                </a:cubicBezTo>
                <a:cubicBezTo>
                  <a:pt x="57374" y="34336"/>
                  <a:pt x="57916" y="34181"/>
                  <a:pt x="58455" y="34013"/>
                </a:cubicBezTo>
                <a:cubicBezTo>
                  <a:pt x="58563" y="33980"/>
                  <a:pt x="58517" y="33810"/>
                  <a:pt x="58408" y="33844"/>
                </a:cubicBezTo>
                <a:cubicBezTo>
                  <a:pt x="54006" y="35210"/>
                  <a:pt x="49329" y="35777"/>
                  <a:pt x="44733" y="35329"/>
                </a:cubicBezTo>
                <a:cubicBezTo>
                  <a:pt x="40197" y="34886"/>
                  <a:pt x="35732" y="33402"/>
                  <a:pt x="32040" y="30689"/>
                </a:cubicBezTo>
                <a:cubicBezTo>
                  <a:pt x="27981" y="27707"/>
                  <a:pt x="25135" y="23440"/>
                  <a:pt x="22577" y="19177"/>
                </a:cubicBezTo>
                <a:cubicBezTo>
                  <a:pt x="19955" y="14813"/>
                  <a:pt x="17513" y="10260"/>
                  <a:pt x="13995" y="6527"/>
                </a:cubicBezTo>
                <a:cubicBezTo>
                  <a:pt x="10821" y="3159"/>
                  <a:pt x="6570" y="456"/>
                  <a:pt x="1860" y="104"/>
                </a:cubicBezTo>
                <a:cubicBezTo>
                  <a:pt x="1279" y="60"/>
                  <a:pt x="696" y="57"/>
                  <a:pt x="114" y="88"/>
                </a:cubicBezTo>
                <a:cubicBezTo>
                  <a:pt x="2" y="94"/>
                  <a:pt x="1" y="270"/>
                  <a:pt x="114" y="2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713225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713225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7"/>
          <p:cNvSpPr/>
          <p:nvPr/>
        </p:nvSpPr>
        <p:spPr>
          <a:xfrm rot="5400000">
            <a:off x="-248834" y="155414"/>
            <a:ext cx="930464" cy="513349"/>
          </a:xfrm>
          <a:custGeom>
            <a:avLst/>
            <a:gdLst/>
            <a:ahLst/>
            <a:cxnLst/>
            <a:rect l="l" t="t" r="r" b="b"/>
            <a:pathLst>
              <a:path w="24085" h="13288" extrusionOk="0">
                <a:moveTo>
                  <a:pt x="20458" y="1584"/>
                </a:moveTo>
                <a:cubicBezTo>
                  <a:pt x="17423" y="0"/>
                  <a:pt x="13955" y="1934"/>
                  <a:pt x="11838" y="4139"/>
                </a:cubicBezTo>
                <a:cubicBezTo>
                  <a:pt x="9721" y="6343"/>
                  <a:pt x="7912" y="8696"/>
                  <a:pt x="5412" y="10501"/>
                </a:cubicBezTo>
                <a:cubicBezTo>
                  <a:pt x="3731" y="11714"/>
                  <a:pt x="1921" y="12633"/>
                  <a:pt x="0" y="13287"/>
                </a:cubicBezTo>
                <a:lnTo>
                  <a:pt x="22579" y="13287"/>
                </a:lnTo>
                <a:cubicBezTo>
                  <a:pt x="22579" y="13287"/>
                  <a:pt x="24084" y="10013"/>
                  <a:pt x="23756" y="7411"/>
                </a:cubicBezTo>
                <a:cubicBezTo>
                  <a:pt x="23450" y="5000"/>
                  <a:pt x="22461" y="2629"/>
                  <a:pt x="20458" y="15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7"/>
          <p:cNvGrpSpPr/>
          <p:nvPr/>
        </p:nvGrpSpPr>
        <p:grpSpPr>
          <a:xfrm rot="-5400000">
            <a:off x="-189170" y="3883630"/>
            <a:ext cx="1457671" cy="1159886"/>
            <a:chOff x="3648694" y="2557077"/>
            <a:chExt cx="1200223" cy="955032"/>
          </a:xfrm>
        </p:grpSpPr>
        <p:sp>
          <p:nvSpPr>
            <p:cNvPr id="84" name="Google Shape;84;p7"/>
            <p:cNvSpPr/>
            <p:nvPr/>
          </p:nvSpPr>
          <p:spPr>
            <a:xfrm>
              <a:off x="3648694" y="2557077"/>
              <a:ext cx="1200223" cy="955032"/>
            </a:xfrm>
            <a:custGeom>
              <a:avLst/>
              <a:gdLst/>
              <a:ahLst/>
              <a:cxnLst/>
              <a:rect l="l" t="t" r="r" b="b"/>
              <a:pathLst>
                <a:path w="37731" h="30023" extrusionOk="0">
                  <a:moveTo>
                    <a:pt x="1095" y="28046"/>
                  </a:moveTo>
                  <a:cubicBezTo>
                    <a:pt x="3250" y="24680"/>
                    <a:pt x="6428" y="22087"/>
                    <a:pt x="10015" y="20371"/>
                  </a:cubicBezTo>
                  <a:cubicBezTo>
                    <a:pt x="13724" y="18596"/>
                    <a:pt x="17766" y="18165"/>
                    <a:pt x="21616" y="16833"/>
                  </a:cubicBezTo>
                  <a:cubicBezTo>
                    <a:pt x="29094" y="14247"/>
                    <a:pt x="37557" y="8633"/>
                    <a:pt x="37730" y="1"/>
                  </a:cubicBezTo>
                  <a:lnTo>
                    <a:pt x="1" y="1"/>
                  </a:lnTo>
                  <a:lnTo>
                    <a:pt x="1" y="30022"/>
                  </a:lnTo>
                  <a:cubicBezTo>
                    <a:pt x="324" y="29347"/>
                    <a:pt x="686" y="28686"/>
                    <a:pt x="1095" y="28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3648694" y="2557077"/>
              <a:ext cx="679557" cy="540738"/>
            </a:xfrm>
            <a:custGeom>
              <a:avLst/>
              <a:gdLst/>
              <a:ahLst/>
              <a:cxnLst/>
              <a:rect l="l" t="t" r="r" b="b"/>
              <a:pathLst>
                <a:path w="21363" h="16999" extrusionOk="0">
                  <a:moveTo>
                    <a:pt x="620" y="15879"/>
                  </a:moveTo>
                  <a:cubicBezTo>
                    <a:pt x="1840" y="13974"/>
                    <a:pt x="3639" y="12506"/>
                    <a:pt x="5671" y="11534"/>
                  </a:cubicBezTo>
                  <a:cubicBezTo>
                    <a:pt x="7770" y="10528"/>
                    <a:pt x="10059" y="10285"/>
                    <a:pt x="12239" y="9531"/>
                  </a:cubicBezTo>
                  <a:cubicBezTo>
                    <a:pt x="16472" y="8066"/>
                    <a:pt x="21264" y="4888"/>
                    <a:pt x="21363" y="1"/>
                  </a:cubicBezTo>
                  <a:lnTo>
                    <a:pt x="1" y="1"/>
                  </a:lnTo>
                  <a:lnTo>
                    <a:pt x="1" y="16999"/>
                  </a:lnTo>
                  <a:cubicBezTo>
                    <a:pt x="184" y="16616"/>
                    <a:pt x="389" y="16242"/>
                    <a:pt x="620" y="1587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7"/>
          <p:cNvGrpSpPr/>
          <p:nvPr/>
        </p:nvGrpSpPr>
        <p:grpSpPr>
          <a:xfrm rot="-5400000">
            <a:off x="7876039" y="-561506"/>
            <a:ext cx="906568" cy="1947187"/>
            <a:chOff x="5038278" y="2362628"/>
            <a:chExt cx="746453" cy="1603283"/>
          </a:xfrm>
        </p:grpSpPr>
        <p:sp>
          <p:nvSpPr>
            <p:cNvPr id="87" name="Google Shape;87;p7"/>
            <p:cNvSpPr/>
            <p:nvPr/>
          </p:nvSpPr>
          <p:spPr>
            <a:xfrm>
              <a:off x="5038278" y="2556505"/>
              <a:ext cx="746453" cy="1409406"/>
            </a:xfrm>
            <a:custGeom>
              <a:avLst/>
              <a:gdLst/>
              <a:ahLst/>
              <a:cxnLst/>
              <a:rect l="l" t="t" r="r" b="b"/>
              <a:pathLst>
                <a:path w="23466" h="44307" extrusionOk="0">
                  <a:moveTo>
                    <a:pt x="17593" y="5741"/>
                  </a:moveTo>
                  <a:cubicBezTo>
                    <a:pt x="13881" y="8007"/>
                    <a:pt x="9771" y="9555"/>
                    <a:pt x="6116" y="11919"/>
                  </a:cubicBezTo>
                  <a:cubicBezTo>
                    <a:pt x="2655" y="14156"/>
                    <a:pt x="0" y="17315"/>
                    <a:pt x="635" y="21674"/>
                  </a:cubicBezTo>
                  <a:cubicBezTo>
                    <a:pt x="1128" y="25057"/>
                    <a:pt x="3384" y="27027"/>
                    <a:pt x="6023" y="28925"/>
                  </a:cubicBezTo>
                  <a:cubicBezTo>
                    <a:pt x="8349" y="30599"/>
                    <a:pt x="10622" y="32276"/>
                    <a:pt x="11659" y="35058"/>
                  </a:cubicBezTo>
                  <a:cubicBezTo>
                    <a:pt x="12804" y="38133"/>
                    <a:pt x="12439" y="41536"/>
                    <a:pt x="10927" y="44306"/>
                  </a:cubicBezTo>
                  <a:lnTo>
                    <a:pt x="23466" y="44306"/>
                  </a:lnTo>
                  <a:lnTo>
                    <a:pt x="23466" y="0"/>
                  </a:lnTo>
                  <a:cubicBezTo>
                    <a:pt x="22230" y="2406"/>
                    <a:pt x="20019" y="4261"/>
                    <a:pt x="17593" y="5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254199" y="2362628"/>
              <a:ext cx="530527" cy="1305101"/>
            </a:xfrm>
            <a:custGeom>
              <a:avLst/>
              <a:gdLst/>
              <a:ahLst/>
              <a:cxnLst/>
              <a:rect l="l" t="t" r="r" b="b"/>
              <a:pathLst>
                <a:path w="16678" h="41028" extrusionOk="0">
                  <a:moveTo>
                    <a:pt x="1652" y="15597"/>
                  </a:moveTo>
                  <a:cubicBezTo>
                    <a:pt x="0" y="20540"/>
                    <a:pt x="3015" y="26058"/>
                    <a:pt x="6432" y="29657"/>
                  </a:cubicBezTo>
                  <a:cubicBezTo>
                    <a:pt x="9893" y="33303"/>
                    <a:pt x="14198" y="36745"/>
                    <a:pt x="16678" y="41028"/>
                  </a:cubicBezTo>
                  <a:lnTo>
                    <a:pt x="16678" y="1"/>
                  </a:lnTo>
                  <a:cubicBezTo>
                    <a:pt x="14319" y="7787"/>
                    <a:pt x="4427" y="7292"/>
                    <a:pt x="1652" y="155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713225" y="1538900"/>
            <a:ext cx="6367800" cy="19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8"/>
          <p:cNvSpPr/>
          <p:nvPr/>
        </p:nvSpPr>
        <p:spPr>
          <a:xfrm flipH="1">
            <a:off x="7339615" y="3626105"/>
            <a:ext cx="1798961" cy="1517407"/>
          </a:xfrm>
          <a:custGeom>
            <a:avLst/>
            <a:gdLst/>
            <a:ahLst/>
            <a:cxnLst/>
            <a:rect l="l" t="t" r="r" b="b"/>
            <a:pathLst>
              <a:path w="46566" h="39278" extrusionOk="0">
                <a:moveTo>
                  <a:pt x="43111" y="25940"/>
                </a:moveTo>
                <a:cubicBezTo>
                  <a:pt x="37702" y="24155"/>
                  <a:pt x="32596" y="26060"/>
                  <a:pt x="27241" y="27001"/>
                </a:cubicBezTo>
                <a:cubicBezTo>
                  <a:pt x="24848" y="27422"/>
                  <a:pt x="22365" y="27603"/>
                  <a:pt x="19999" y="26914"/>
                </a:cubicBezTo>
                <a:cubicBezTo>
                  <a:pt x="17750" y="26258"/>
                  <a:pt x="15849" y="24814"/>
                  <a:pt x="14271" y="23024"/>
                </a:cubicBezTo>
                <a:cubicBezTo>
                  <a:pt x="11100" y="19424"/>
                  <a:pt x="9364" y="14746"/>
                  <a:pt x="7452" y="10338"/>
                </a:cubicBezTo>
                <a:cubicBezTo>
                  <a:pt x="6529" y="8210"/>
                  <a:pt x="5537" y="6092"/>
                  <a:pt x="4408" y="4078"/>
                </a:cubicBezTo>
                <a:cubicBezTo>
                  <a:pt x="3330" y="2158"/>
                  <a:pt x="1919" y="537"/>
                  <a:pt x="1" y="0"/>
                </a:cubicBezTo>
                <a:lnTo>
                  <a:pt x="1" y="39278"/>
                </a:lnTo>
                <a:lnTo>
                  <a:pt x="46565" y="39278"/>
                </a:lnTo>
                <a:lnTo>
                  <a:pt x="46565" y="27552"/>
                </a:lnTo>
                <a:cubicBezTo>
                  <a:pt x="45482" y="26891"/>
                  <a:pt x="44331" y="26343"/>
                  <a:pt x="43111" y="2594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/>
          <p:nvPr/>
        </p:nvSpPr>
        <p:spPr>
          <a:xfrm rot="-5400000">
            <a:off x="8154541" y="-393924"/>
            <a:ext cx="622485" cy="1410318"/>
          </a:xfrm>
          <a:custGeom>
            <a:avLst/>
            <a:gdLst/>
            <a:ahLst/>
            <a:cxnLst/>
            <a:rect l="l" t="t" r="r" b="b"/>
            <a:pathLst>
              <a:path w="16113" h="36506" extrusionOk="0">
                <a:moveTo>
                  <a:pt x="0" y="36505"/>
                </a:moveTo>
                <a:lnTo>
                  <a:pt x="16112" y="36505"/>
                </a:lnTo>
                <a:lnTo>
                  <a:pt x="16112" y="0"/>
                </a:lnTo>
                <a:cubicBezTo>
                  <a:pt x="13972" y="20203"/>
                  <a:pt x="794" y="23131"/>
                  <a:pt x="0" y="365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 rot="5400000">
            <a:off x="546065" y="-578818"/>
            <a:ext cx="1231666" cy="2348283"/>
            <a:chOff x="3656933" y="420360"/>
            <a:chExt cx="1014134" cy="1933539"/>
          </a:xfrm>
        </p:grpSpPr>
        <p:sp>
          <p:nvSpPr>
            <p:cNvPr id="94" name="Google Shape;94;p8"/>
            <p:cNvSpPr/>
            <p:nvPr/>
          </p:nvSpPr>
          <p:spPr>
            <a:xfrm>
              <a:off x="3663708" y="420360"/>
              <a:ext cx="1007359" cy="1933539"/>
            </a:xfrm>
            <a:custGeom>
              <a:avLst/>
              <a:gdLst/>
              <a:ahLst/>
              <a:cxnLst/>
              <a:rect l="l" t="t" r="r" b="b"/>
              <a:pathLst>
                <a:path w="31668" h="60784" extrusionOk="0">
                  <a:moveTo>
                    <a:pt x="12435" y="52882"/>
                  </a:moveTo>
                  <a:cubicBezTo>
                    <a:pt x="16528" y="46533"/>
                    <a:pt x="22581" y="41681"/>
                    <a:pt x="26926" y="35505"/>
                  </a:cubicBezTo>
                  <a:cubicBezTo>
                    <a:pt x="29494" y="31853"/>
                    <a:pt x="31667" y="27201"/>
                    <a:pt x="31535" y="22646"/>
                  </a:cubicBezTo>
                  <a:cubicBezTo>
                    <a:pt x="31274" y="13651"/>
                    <a:pt x="22745" y="11867"/>
                    <a:pt x="15391" y="12584"/>
                  </a:cubicBezTo>
                  <a:cubicBezTo>
                    <a:pt x="11475" y="12966"/>
                    <a:pt x="7378" y="12610"/>
                    <a:pt x="5843" y="8374"/>
                  </a:cubicBezTo>
                  <a:cubicBezTo>
                    <a:pt x="4868" y="5677"/>
                    <a:pt x="5269" y="2673"/>
                    <a:pt x="6231" y="1"/>
                  </a:cubicBezTo>
                  <a:lnTo>
                    <a:pt x="0" y="1"/>
                  </a:lnTo>
                  <a:lnTo>
                    <a:pt x="0" y="60784"/>
                  </a:lnTo>
                  <a:lnTo>
                    <a:pt x="9139" y="60784"/>
                  </a:lnTo>
                  <a:cubicBezTo>
                    <a:pt x="9664" y="57951"/>
                    <a:pt x="10877" y="55298"/>
                    <a:pt x="12435" y="528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656933" y="744050"/>
              <a:ext cx="934737" cy="1463864"/>
            </a:xfrm>
            <a:custGeom>
              <a:avLst/>
              <a:gdLst/>
              <a:ahLst/>
              <a:cxnLst/>
              <a:rect l="l" t="t" r="r" b="b"/>
              <a:pathLst>
                <a:path w="29385" h="46019" extrusionOk="0">
                  <a:moveTo>
                    <a:pt x="25382" y="13511"/>
                  </a:moveTo>
                  <a:cubicBezTo>
                    <a:pt x="23538" y="8382"/>
                    <a:pt x="16423" y="8927"/>
                    <a:pt x="11853" y="9517"/>
                  </a:cubicBezTo>
                  <a:cubicBezTo>
                    <a:pt x="196" y="11022"/>
                    <a:pt x="213" y="0"/>
                    <a:pt x="213" y="0"/>
                  </a:cubicBezTo>
                  <a:cubicBezTo>
                    <a:pt x="213" y="0"/>
                    <a:pt x="1" y="46019"/>
                    <a:pt x="213" y="45970"/>
                  </a:cubicBezTo>
                  <a:cubicBezTo>
                    <a:pt x="11423" y="26788"/>
                    <a:pt x="29384" y="24640"/>
                    <a:pt x="25382" y="135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8"/>
          <p:cNvGrpSpPr/>
          <p:nvPr/>
        </p:nvGrpSpPr>
        <p:grpSpPr>
          <a:xfrm rot="10800000" flipH="1">
            <a:off x="-21028" y="3983613"/>
            <a:ext cx="1457671" cy="1159886"/>
            <a:chOff x="3648694" y="2557077"/>
            <a:chExt cx="1200223" cy="955032"/>
          </a:xfrm>
        </p:grpSpPr>
        <p:sp>
          <p:nvSpPr>
            <p:cNvPr id="97" name="Google Shape;97;p8"/>
            <p:cNvSpPr/>
            <p:nvPr/>
          </p:nvSpPr>
          <p:spPr>
            <a:xfrm>
              <a:off x="3648694" y="2557077"/>
              <a:ext cx="1200223" cy="955032"/>
            </a:xfrm>
            <a:custGeom>
              <a:avLst/>
              <a:gdLst/>
              <a:ahLst/>
              <a:cxnLst/>
              <a:rect l="l" t="t" r="r" b="b"/>
              <a:pathLst>
                <a:path w="37731" h="30023" extrusionOk="0">
                  <a:moveTo>
                    <a:pt x="1095" y="28046"/>
                  </a:moveTo>
                  <a:cubicBezTo>
                    <a:pt x="3250" y="24680"/>
                    <a:pt x="6428" y="22087"/>
                    <a:pt x="10015" y="20371"/>
                  </a:cubicBezTo>
                  <a:cubicBezTo>
                    <a:pt x="13724" y="18596"/>
                    <a:pt x="17766" y="18165"/>
                    <a:pt x="21616" y="16833"/>
                  </a:cubicBezTo>
                  <a:cubicBezTo>
                    <a:pt x="29094" y="14247"/>
                    <a:pt x="37557" y="8633"/>
                    <a:pt x="37730" y="1"/>
                  </a:cubicBezTo>
                  <a:lnTo>
                    <a:pt x="1" y="1"/>
                  </a:lnTo>
                  <a:lnTo>
                    <a:pt x="1" y="30022"/>
                  </a:lnTo>
                  <a:cubicBezTo>
                    <a:pt x="324" y="29347"/>
                    <a:pt x="686" y="28686"/>
                    <a:pt x="1095" y="28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648694" y="2557077"/>
              <a:ext cx="679557" cy="540738"/>
            </a:xfrm>
            <a:custGeom>
              <a:avLst/>
              <a:gdLst/>
              <a:ahLst/>
              <a:cxnLst/>
              <a:rect l="l" t="t" r="r" b="b"/>
              <a:pathLst>
                <a:path w="21363" h="16999" extrusionOk="0">
                  <a:moveTo>
                    <a:pt x="620" y="15879"/>
                  </a:moveTo>
                  <a:cubicBezTo>
                    <a:pt x="1840" y="13974"/>
                    <a:pt x="3639" y="12506"/>
                    <a:pt x="5671" y="11534"/>
                  </a:cubicBezTo>
                  <a:cubicBezTo>
                    <a:pt x="7770" y="10528"/>
                    <a:pt x="10059" y="10285"/>
                    <a:pt x="12239" y="9531"/>
                  </a:cubicBezTo>
                  <a:cubicBezTo>
                    <a:pt x="16472" y="8066"/>
                    <a:pt x="21264" y="4888"/>
                    <a:pt x="21363" y="1"/>
                  </a:cubicBezTo>
                  <a:lnTo>
                    <a:pt x="1" y="1"/>
                  </a:lnTo>
                  <a:lnTo>
                    <a:pt x="1" y="16999"/>
                  </a:lnTo>
                  <a:cubicBezTo>
                    <a:pt x="184" y="16616"/>
                    <a:pt x="389" y="16242"/>
                    <a:pt x="620" y="1587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8"/>
          <p:cNvSpPr/>
          <p:nvPr/>
        </p:nvSpPr>
        <p:spPr>
          <a:xfrm rot="-4325420" flipH="1">
            <a:off x="-852901" y="3369598"/>
            <a:ext cx="2262406" cy="1390250"/>
          </a:xfrm>
          <a:custGeom>
            <a:avLst/>
            <a:gdLst/>
            <a:ahLst/>
            <a:cxnLst/>
            <a:rect l="l" t="t" r="r" b="b"/>
            <a:pathLst>
              <a:path w="58563" h="35987" extrusionOk="0">
                <a:moveTo>
                  <a:pt x="114" y="263"/>
                </a:moveTo>
                <a:cubicBezTo>
                  <a:pt x="5021" y="0"/>
                  <a:pt x="9637" y="2497"/>
                  <a:pt x="13072" y="5839"/>
                </a:cubicBezTo>
                <a:cubicBezTo>
                  <a:pt x="16796" y="9461"/>
                  <a:pt x="19336" y="14067"/>
                  <a:pt x="21964" y="18494"/>
                </a:cubicBezTo>
                <a:cubicBezTo>
                  <a:pt x="24476" y="22726"/>
                  <a:pt x="27186" y="26994"/>
                  <a:pt x="31043" y="30139"/>
                </a:cubicBezTo>
                <a:cubicBezTo>
                  <a:pt x="34535" y="32986"/>
                  <a:pt x="38826" y="34675"/>
                  <a:pt x="43263" y="35325"/>
                </a:cubicBezTo>
                <a:cubicBezTo>
                  <a:pt x="47777" y="35986"/>
                  <a:pt x="52424" y="35631"/>
                  <a:pt x="56829" y="34479"/>
                </a:cubicBezTo>
                <a:cubicBezTo>
                  <a:pt x="57374" y="34336"/>
                  <a:pt x="57916" y="34181"/>
                  <a:pt x="58455" y="34013"/>
                </a:cubicBezTo>
                <a:cubicBezTo>
                  <a:pt x="58563" y="33980"/>
                  <a:pt x="58517" y="33810"/>
                  <a:pt x="58408" y="33844"/>
                </a:cubicBezTo>
                <a:cubicBezTo>
                  <a:pt x="54006" y="35210"/>
                  <a:pt x="49329" y="35777"/>
                  <a:pt x="44733" y="35329"/>
                </a:cubicBezTo>
                <a:cubicBezTo>
                  <a:pt x="40197" y="34886"/>
                  <a:pt x="35732" y="33402"/>
                  <a:pt x="32040" y="30689"/>
                </a:cubicBezTo>
                <a:cubicBezTo>
                  <a:pt x="27981" y="27707"/>
                  <a:pt x="25135" y="23440"/>
                  <a:pt x="22577" y="19177"/>
                </a:cubicBezTo>
                <a:cubicBezTo>
                  <a:pt x="19955" y="14813"/>
                  <a:pt x="17513" y="10260"/>
                  <a:pt x="13995" y="6527"/>
                </a:cubicBezTo>
                <a:cubicBezTo>
                  <a:pt x="10821" y="3159"/>
                  <a:pt x="6570" y="456"/>
                  <a:pt x="1860" y="104"/>
                </a:cubicBezTo>
                <a:cubicBezTo>
                  <a:pt x="1279" y="60"/>
                  <a:pt x="696" y="57"/>
                  <a:pt x="114" y="88"/>
                </a:cubicBezTo>
                <a:cubicBezTo>
                  <a:pt x="2" y="94"/>
                  <a:pt x="1" y="270"/>
                  <a:pt x="114" y="2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/>
          <p:nvPr/>
        </p:nvSpPr>
        <p:spPr>
          <a:xfrm rot="5400000" flipH="1">
            <a:off x="2334177" y="-181719"/>
            <a:ext cx="496775" cy="819202"/>
          </a:xfrm>
          <a:custGeom>
            <a:avLst/>
            <a:gdLst/>
            <a:ahLst/>
            <a:cxnLst/>
            <a:rect l="l" t="t" r="r" b="b"/>
            <a:pathLst>
              <a:path w="12859" h="21205" extrusionOk="0">
                <a:moveTo>
                  <a:pt x="9397" y="5871"/>
                </a:moveTo>
                <a:cubicBezTo>
                  <a:pt x="7581" y="7363"/>
                  <a:pt x="5232" y="8010"/>
                  <a:pt x="3388" y="9457"/>
                </a:cubicBezTo>
                <a:cubicBezTo>
                  <a:pt x="202" y="11957"/>
                  <a:pt x="0" y="17245"/>
                  <a:pt x="3299" y="19763"/>
                </a:cubicBezTo>
                <a:cubicBezTo>
                  <a:pt x="4513" y="20690"/>
                  <a:pt x="6034" y="21123"/>
                  <a:pt x="7547" y="21175"/>
                </a:cubicBezTo>
                <a:cubicBezTo>
                  <a:pt x="8407" y="21205"/>
                  <a:pt x="9268" y="21112"/>
                  <a:pt x="10107" y="20929"/>
                </a:cubicBezTo>
                <a:cubicBezTo>
                  <a:pt x="10421" y="20861"/>
                  <a:pt x="12859" y="20291"/>
                  <a:pt x="12859" y="19987"/>
                </a:cubicBezTo>
                <a:lnTo>
                  <a:pt x="12859" y="1"/>
                </a:lnTo>
                <a:cubicBezTo>
                  <a:pt x="11813" y="4040"/>
                  <a:pt x="10483" y="4978"/>
                  <a:pt x="9397" y="587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/>
          <p:nvPr/>
        </p:nvSpPr>
        <p:spPr>
          <a:xfrm flipH="1">
            <a:off x="7017312" y="4591834"/>
            <a:ext cx="999949" cy="551651"/>
          </a:xfrm>
          <a:custGeom>
            <a:avLst/>
            <a:gdLst/>
            <a:ahLst/>
            <a:cxnLst/>
            <a:rect l="l" t="t" r="r" b="b"/>
            <a:pathLst>
              <a:path w="24085" h="13288" extrusionOk="0">
                <a:moveTo>
                  <a:pt x="20458" y="1584"/>
                </a:moveTo>
                <a:cubicBezTo>
                  <a:pt x="17423" y="0"/>
                  <a:pt x="13955" y="1934"/>
                  <a:pt x="11838" y="4139"/>
                </a:cubicBezTo>
                <a:cubicBezTo>
                  <a:pt x="9721" y="6343"/>
                  <a:pt x="7912" y="8696"/>
                  <a:pt x="5412" y="10501"/>
                </a:cubicBezTo>
                <a:cubicBezTo>
                  <a:pt x="3731" y="11714"/>
                  <a:pt x="1921" y="12633"/>
                  <a:pt x="0" y="13287"/>
                </a:cubicBezTo>
                <a:lnTo>
                  <a:pt x="22579" y="13287"/>
                </a:lnTo>
                <a:cubicBezTo>
                  <a:pt x="22579" y="13287"/>
                  <a:pt x="24084" y="10013"/>
                  <a:pt x="23756" y="7411"/>
                </a:cubicBezTo>
                <a:cubicBezTo>
                  <a:pt x="23450" y="5000"/>
                  <a:pt x="22461" y="2629"/>
                  <a:pt x="20458" y="15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8"/>
          <p:cNvGrpSpPr/>
          <p:nvPr/>
        </p:nvGrpSpPr>
        <p:grpSpPr>
          <a:xfrm rot="5400000" flipH="1">
            <a:off x="6696834" y="-197058"/>
            <a:ext cx="982907" cy="1336014"/>
            <a:chOff x="6948642" y="1126523"/>
            <a:chExt cx="809310" cy="1100053"/>
          </a:xfrm>
        </p:grpSpPr>
        <p:sp>
          <p:nvSpPr>
            <p:cNvPr id="103" name="Google Shape;103;p8"/>
            <p:cNvSpPr/>
            <p:nvPr/>
          </p:nvSpPr>
          <p:spPr>
            <a:xfrm>
              <a:off x="6948642" y="1143605"/>
              <a:ext cx="809310" cy="1082971"/>
            </a:xfrm>
            <a:custGeom>
              <a:avLst/>
              <a:gdLst/>
              <a:ahLst/>
              <a:cxnLst/>
              <a:rect l="l" t="t" r="r" b="b"/>
              <a:pathLst>
                <a:path w="25442" h="34045" extrusionOk="0">
                  <a:moveTo>
                    <a:pt x="3855" y="13742"/>
                  </a:moveTo>
                  <a:cubicBezTo>
                    <a:pt x="1278" y="15968"/>
                    <a:pt x="0" y="19616"/>
                    <a:pt x="314" y="22971"/>
                  </a:cubicBezTo>
                  <a:cubicBezTo>
                    <a:pt x="1315" y="33675"/>
                    <a:pt x="13550" y="34044"/>
                    <a:pt x="21470" y="31519"/>
                  </a:cubicBezTo>
                  <a:cubicBezTo>
                    <a:pt x="21585" y="31482"/>
                    <a:pt x="21700" y="31445"/>
                    <a:pt x="21815" y="31406"/>
                  </a:cubicBezTo>
                  <a:cubicBezTo>
                    <a:pt x="23062" y="30993"/>
                    <a:pt x="24285" y="30493"/>
                    <a:pt x="25442" y="29868"/>
                  </a:cubicBezTo>
                  <a:lnTo>
                    <a:pt x="25442" y="0"/>
                  </a:lnTo>
                  <a:cubicBezTo>
                    <a:pt x="25442" y="377"/>
                    <a:pt x="24559" y="1250"/>
                    <a:pt x="24323" y="1560"/>
                  </a:cubicBezTo>
                  <a:cubicBezTo>
                    <a:pt x="23910" y="2104"/>
                    <a:pt x="23479" y="2636"/>
                    <a:pt x="23029" y="3149"/>
                  </a:cubicBezTo>
                  <a:cubicBezTo>
                    <a:pt x="22281" y="4001"/>
                    <a:pt x="21477" y="4804"/>
                    <a:pt x="20606" y="5530"/>
                  </a:cubicBezTo>
                  <a:cubicBezTo>
                    <a:pt x="19197" y="6704"/>
                    <a:pt x="17622" y="7639"/>
                    <a:pt x="15933" y="8348"/>
                  </a:cubicBezTo>
                  <a:cubicBezTo>
                    <a:pt x="12816" y="9658"/>
                    <a:pt x="9470" y="10295"/>
                    <a:pt x="6488" y="11944"/>
                  </a:cubicBezTo>
                  <a:cubicBezTo>
                    <a:pt x="5537" y="12472"/>
                    <a:pt x="4644" y="13060"/>
                    <a:pt x="3855" y="137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978892" y="1126523"/>
              <a:ext cx="779059" cy="1076419"/>
            </a:xfrm>
            <a:custGeom>
              <a:avLst/>
              <a:gdLst/>
              <a:ahLst/>
              <a:cxnLst/>
              <a:rect l="l" t="t" r="r" b="b"/>
              <a:pathLst>
                <a:path w="24491" h="33839" extrusionOk="0">
                  <a:moveTo>
                    <a:pt x="23053" y="1336"/>
                  </a:moveTo>
                  <a:cubicBezTo>
                    <a:pt x="20429" y="3480"/>
                    <a:pt x="17180" y="4563"/>
                    <a:pt x="13971" y="5498"/>
                  </a:cubicBezTo>
                  <a:cubicBezTo>
                    <a:pt x="10288" y="6570"/>
                    <a:pt x="6665" y="7555"/>
                    <a:pt x="4009" y="10495"/>
                  </a:cubicBezTo>
                  <a:cubicBezTo>
                    <a:pt x="1269" y="13526"/>
                    <a:pt x="1" y="17759"/>
                    <a:pt x="775" y="21790"/>
                  </a:cubicBezTo>
                  <a:cubicBezTo>
                    <a:pt x="2767" y="32152"/>
                    <a:pt x="17149" y="33839"/>
                    <a:pt x="24491" y="29868"/>
                  </a:cubicBezTo>
                  <a:lnTo>
                    <a:pt x="24491" y="0"/>
                  </a:lnTo>
                  <a:cubicBezTo>
                    <a:pt x="24041" y="475"/>
                    <a:pt x="23560" y="922"/>
                    <a:pt x="23053" y="13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8"/>
          <p:cNvSpPr/>
          <p:nvPr/>
        </p:nvSpPr>
        <p:spPr>
          <a:xfrm rot="6300127" flipH="1">
            <a:off x="7800605" y="-634735"/>
            <a:ext cx="821581" cy="2567773"/>
          </a:xfrm>
          <a:custGeom>
            <a:avLst/>
            <a:gdLst/>
            <a:ahLst/>
            <a:cxnLst/>
            <a:rect l="l" t="t" r="r" b="b"/>
            <a:pathLst>
              <a:path w="21267" h="66468" extrusionOk="0">
                <a:moveTo>
                  <a:pt x="8902" y="156"/>
                </a:moveTo>
                <a:cubicBezTo>
                  <a:pt x="10340" y="5257"/>
                  <a:pt x="9471" y="10605"/>
                  <a:pt x="7931" y="15573"/>
                </a:cubicBezTo>
                <a:cubicBezTo>
                  <a:pt x="6367" y="20618"/>
                  <a:pt x="4066" y="25393"/>
                  <a:pt x="2451" y="30419"/>
                </a:cubicBezTo>
                <a:cubicBezTo>
                  <a:pt x="905" y="35230"/>
                  <a:pt x="1" y="40354"/>
                  <a:pt x="1121" y="45359"/>
                </a:cubicBezTo>
                <a:cubicBezTo>
                  <a:pt x="2123" y="49841"/>
                  <a:pt x="4546" y="53931"/>
                  <a:pt x="7678" y="57256"/>
                </a:cubicBezTo>
                <a:cubicBezTo>
                  <a:pt x="11001" y="60782"/>
                  <a:pt x="15106" y="63485"/>
                  <a:pt x="19425" y="65631"/>
                </a:cubicBezTo>
                <a:cubicBezTo>
                  <a:pt x="19971" y="65903"/>
                  <a:pt x="20522" y="66165"/>
                  <a:pt x="21075" y="66421"/>
                </a:cubicBezTo>
                <a:cubicBezTo>
                  <a:pt x="21177" y="66468"/>
                  <a:pt x="21266" y="66317"/>
                  <a:pt x="21164" y="66268"/>
                </a:cubicBezTo>
                <a:cubicBezTo>
                  <a:pt x="16756" y="64234"/>
                  <a:pt x="12526" y="61698"/>
                  <a:pt x="8998" y="58332"/>
                </a:cubicBezTo>
                <a:cubicBezTo>
                  <a:pt x="5617" y="55107"/>
                  <a:pt x="2911" y="51087"/>
                  <a:pt x="1612" y="46571"/>
                </a:cubicBezTo>
                <a:cubicBezTo>
                  <a:pt x="185" y="41611"/>
                  <a:pt x="822" y="36464"/>
                  <a:pt x="2272" y="31589"/>
                </a:cubicBezTo>
                <a:cubicBezTo>
                  <a:pt x="3768" y="26563"/>
                  <a:pt x="6044" y="21823"/>
                  <a:pt x="7703" y="16855"/>
                </a:cubicBezTo>
                <a:cubicBezTo>
                  <a:pt x="9287" y="12106"/>
                  <a:pt x="10393" y="6996"/>
                  <a:pt x="9504" y="1989"/>
                </a:cubicBezTo>
                <a:cubicBezTo>
                  <a:pt x="9392" y="1356"/>
                  <a:pt x="9247" y="730"/>
                  <a:pt x="9071" y="110"/>
                </a:cubicBezTo>
                <a:cubicBezTo>
                  <a:pt x="9040" y="1"/>
                  <a:pt x="8872" y="48"/>
                  <a:pt x="8902" y="15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 rot="3237327" flipH="1">
            <a:off x="1144657" y="4733770"/>
            <a:ext cx="651438" cy="864154"/>
          </a:xfrm>
          <a:custGeom>
            <a:avLst/>
            <a:gdLst/>
            <a:ahLst/>
            <a:cxnLst/>
            <a:rect l="l" t="t" r="r" b="b"/>
            <a:pathLst>
              <a:path w="16862" h="22368" extrusionOk="0">
                <a:moveTo>
                  <a:pt x="111" y="194"/>
                </a:moveTo>
                <a:cubicBezTo>
                  <a:pt x="1962" y="600"/>
                  <a:pt x="3754" y="1262"/>
                  <a:pt x="5427" y="2150"/>
                </a:cubicBezTo>
                <a:cubicBezTo>
                  <a:pt x="7096" y="3037"/>
                  <a:pt x="8647" y="4143"/>
                  <a:pt x="10024" y="5436"/>
                </a:cubicBezTo>
                <a:cubicBezTo>
                  <a:pt x="11435" y="6761"/>
                  <a:pt x="12657" y="8281"/>
                  <a:pt x="13642" y="9946"/>
                </a:cubicBezTo>
                <a:cubicBezTo>
                  <a:pt x="14670" y="11681"/>
                  <a:pt x="15441" y="13565"/>
                  <a:pt x="15938" y="15518"/>
                </a:cubicBezTo>
                <a:cubicBezTo>
                  <a:pt x="16435" y="17472"/>
                  <a:pt x="16654" y="19494"/>
                  <a:pt x="16575" y="21509"/>
                </a:cubicBezTo>
                <a:cubicBezTo>
                  <a:pt x="16565" y="21758"/>
                  <a:pt x="16551" y="22007"/>
                  <a:pt x="16532" y="22255"/>
                </a:cubicBezTo>
                <a:cubicBezTo>
                  <a:pt x="16523" y="22368"/>
                  <a:pt x="16699" y="22368"/>
                  <a:pt x="16708" y="22255"/>
                </a:cubicBezTo>
                <a:cubicBezTo>
                  <a:pt x="16861" y="20223"/>
                  <a:pt x="16710" y="18171"/>
                  <a:pt x="16275" y="16180"/>
                </a:cubicBezTo>
                <a:cubicBezTo>
                  <a:pt x="15843" y="14203"/>
                  <a:pt x="15131" y="12285"/>
                  <a:pt x="14163" y="10507"/>
                </a:cubicBezTo>
                <a:cubicBezTo>
                  <a:pt x="13220" y="8775"/>
                  <a:pt x="12030" y="7182"/>
                  <a:pt x="10638" y="5788"/>
                </a:cubicBezTo>
                <a:cubicBezTo>
                  <a:pt x="9298" y="4444"/>
                  <a:pt x="7775" y="3282"/>
                  <a:pt x="6129" y="2338"/>
                </a:cubicBezTo>
                <a:cubicBezTo>
                  <a:pt x="4473" y="1387"/>
                  <a:pt x="2689" y="657"/>
                  <a:pt x="839" y="186"/>
                </a:cubicBezTo>
                <a:cubicBezTo>
                  <a:pt x="612" y="129"/>
                  <a:pt x="385" y="75"/>
                  <a:pt x="157" y="24"/>
                </a:cubicBezTo>
                <a:cubicBezTo>
                  <a:pt x="48" y="0"/>
                  <a:pt x="0" y="170"/>
                  <a:pt x="111" y="1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13225" y="1233175"/>
            <a:ext cx="3858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1"/>
          </p:nvPr>
        </p:nvSpPr>
        <p:spPr>
          <a:xfrm>
            <a:off x="713225" y="2803075"/>
            <a:ext cx="3858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body" idx="2"/>
          </p:nvPr>
        </p:nvSpPr>
        <p:spPr>
          <a:xfrm>
            <a:off x="4572125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/>
          <p:nvPr/>
        </p:nvSpPr>
        <p:spPr>
          <a:xfrm rot="1189540">
            <a:off x="-314634" y="3794704"/>
            <a:ext cx="1798951" cy="1517399"/>
          </a:xfrm>
          <a:custGeom>
            <a:avLst/>
            <a:gdLst/>
            <a:ahLst/>
            <a:cxnLst/>
            <a:rect l="l" t="t" r="r" b="b"/>
            <a:pathLst>
              <a:path w="46566" h="39278" extrusionOk="0">
                <a:moveTo>
                  <a:pt x="43111" y="25940"/>
                </a:moveTo>
                <a:cubicBezTo>
                  <a:pt x="37702" y="24155"/>
                  <a:pt x="32596" y="26060"/>
                  <a:pt x="27241" y="27001"/>
                </a:cubicBezTo>
                <a:cubicBezTo>
                  <a:pt x="24848" y="27422"/>
                  <a:pt x="22365" y="27603"/>
                  <a:pt x="19999" y="26914"/>
                </a:cubicBezTo>
                <a:cubicBezTo>
                  <a:pt x="17750" y="26258"/>
                  <a:pt x="15849" y="24814"/>
                  <a:pt x="14271" y="23024"/>
                </a:cubicBezTo>
                <a:cubicBezTo>
                  <a:pt x="11100" y="19424"/>
                  <a:pt x="9364" y="14746"/>
                  <a:pt x="7452" y="10338"/>
                </a:cubicBezTo>
                <a:cubicBezTo>
                  <a:pt x="6529" y="8210"/>
                  <a:pt x="5537" y="6092"/>
                  <a:pt x="4408" y="4078"/>
                </a:cubicBezTo>
                <a:cubicBezTo>
                  <a:pt x="3330" y="2158"/>
                  <a:pt x="1919" y="537"/>
                  <a:pt x="1" y="0"/>
                </a:cubicBezTo>
                <a:lnTo>
                  <a:pt x="1" y="39278"/>
                </a:lnTo>
                <a:lnTo>
                  <a:pt x="46565" y="39278"/>
                </a:lnTo>
                <a:lnTo>
                  <a:pt x="46565" y="27552"/>
                </a:lnTo>
                <a:cubicBezTo>
                  <a:pt x="45482" y="26891"/>
                  <a:pt x="44331" y="26343"/>
                  <a:pt x="43111" y="2594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9"/>
          <p:cNvGrpSpPr/>
          <p:nvPr/>
        </p:nvGrpSpPr>
        <p:grpSpPr>
          <a:xfrm>
            <a:off x="8472294" y="1601130"/>
            <a:ext cx="982907" cy="1336014"/>
            <a:chOff x="6948642" y="1126523"/>
            <a:chExt cx="809310" cy="1100053"/>
          </a:xfrm>
        </p:grpSpPr>
        <p:sp>
          <p:nvSpPr>
            <p:cNvPr id="113" name="Google Shape;113;p9"/>
            <p:cNvSpPr/>
            <p:nvPr/>
          </p:nvSpPr>
          <p:spPr>
            <a:xfrm>
              <a:off x="6948642" y="1143605"/>
              <a:ext cx="809310" cy="1082971"/>
            </a:xfrm>
            <a:custGeom>
              <a:avLst/>
              <a:gdLst/>
              <a:ahLst/>
              <a:cxnLst/>
              <a:rect l="l" t="t" r="r" b="b"/>
              <a:pathLst>
                <a:path w="25442" h="34045" extrusionOk="0">
                  <a:moveTo>
                    <a:pt x="3855" y="13742"/>
                  </a:moveTo>
                  <a:cubicBezTo>
                    <a:pt x="1278" y="15968"/>
                    <a:pt x="0" y="19616"/>
                    <a:pt x="314" y="22971"/>
                  </a:cubicBezTo>
                  <a:cubicBezTo>
                    <a:pt x="1315" y="33675"/>
                    <a:pt x="13550" y="34044"/>
                    <a:pt x="21470" y="31519"/>
                  </a:cubicBezTo>
                  <a:cubicBezTo>
                    <a:pt x="21585" y="31482"/>
                    <a:pt x="21700" y="31445"/>
                    <a:pt x="21815" y="31406"/>
                  </a:cubicBezTo>
                  <a:cubicBezTo>
                    <a:pt x="23062" y="30993"/>
                    <a:pt x="24285" y="30493"/>
                    <a:pt x="25442" y="29868"/>
                  </a:cubicBezTo>
                  <a:lnTo>
                    <a:pt x="25442" y="0"/>
                  </a:lnTo>
                  <a:cubicBezTo>
                    <a:pt x="25442" y="377"/>
                    <a:pt x="24559" y="1250"/>
                    <a:pt x="24323" y="1560"/>
                  </a:cubicBezTo>
                  <a:cubicBezTo>
                    <a:pt x="23910" y="2104"/>
                    <a:pt x="23479" y="2636"/>
                    <a:pt x="23029" y="3149"/>
                  </a:cubicBezTo>
                  <a:cubicBezTo>
                    <a:pt x="22281" y="4001"/>
                    <a:pt x="21477" y="4804"/>
                    <a:pt x="20606" y="5530"/>
                  </a:cubicBezTo>
                  <a:cubicBezTo>
                    <a:pt x="19197" y="6704"/>
                    <a:pt x="17622" y="7639"/>
                    <a:pt x="15933" y="8348"/>
                  </a:cubicBezTo>
                  <a:cubicBezTo>
                    <a:pt x="12816" y="9658"/>
                    <a:pt x="9470" y="10295"/>
                    <a:pt x="6488" y="11944"/>
                  </a:cubicBezTo>
                  <a:cubicBezTo>
                    <a:pt x="5537" y="12472"/>
                    <a:pt x="4644" y="13060"/>
                    <a:pt x="3855" y="137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6978892" y="1126523"/>
              <a:ext cx="779059" cy="1076419"/>
            </a:xfrm>
            <a:custGeom>
              <a:avLst/>
              <a:gdLst/>
              <a:ahLst/>
              <a:cxnLst/>
              <a:rect l="l" t="t" r="r" b="b"/>
              <a:pathLst>
                <a:path w="24491" h="33839" extrusionOk="0">
                  <a:moveTo>
                    <a:pt x="23053" y="1336"/>
                  </a:moveTo>
                  <a:cubicBezTo>
                    <a:pt x="20429" y="3480"/>
                    <a:pt x="17180" y="4563"/>
                    <a:pt x="13971" y="5498"/>
                  </a:cubicBezTo>
                  <a:cubicBezTo>
                    <a:pt x="10288" y="6570"/>
                    <a:pt x="6665" y="7555"/>
                    <a:pt x="4009" y="10495"/>
                  </a:cubicBezTo>
                  <a:cubicBezTo>
                    <a:pt x="1269" y="13526"/>
                    <a:pt x="1" y="17759"/>
                    <a:pt x="775" y="21790"/>
                  </a:cubicBezTo>
                  <a:cubicBezTo>
                    <a:pt x="2767" y="32152"/>
                    <a:pt x="17149" y="33839"/>
                    <a:pt x="24491" y="29868"/>
                  </a:cubicBezTo>
                  <a:lnTo>
                    <a:pt x="24491" y="0"/>
                  </a:lnTo>
                  <a:cubicBezTo>
                    <a:pt x="24041" y="475"/>
                    <a:pt x="23560" y="922"/>
                    <a:pt x="23053" y="13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9"/>
          <p:cNvSpPr/>
          <p:nvPr/>
        </p:nvSpPr>
        <p:spPr>
          <a:xfrm rot="5400000" flipH="1">
            <a:off x="370549" y="-407788"/>
            <a:ext cx="622485" cy="1410318"/>
          </a:xfrm>
          <a:custGeom>
            <a:avLst/>
            <a:gdLst/>
            <a:ahLst/>
            <a:cxnLst/>
            <a:rect l="l" t="t" r="r" b="b"/>
            <a:pathLst>
              <a:path w="16113" h="36506" extrusionOk="0">
                <a:moveTo>
                  <a:pt x="0" y="36505"/>
                </a:moveTo>
                <a:lnTo>
                  <a:pt x="16112" y="36505"/>
                </a:lnTo>
                <a:lnTo>
                  <a:pt x="16112" y="0"/>
                </a:lnTo>
                <a:cubicBezTo>
                  <a:pt x="13972" y="20203"/>
                  <a:pt x="794" y="23131"/>
                  <a:pt x="0" y="365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>
            <a:spLocks noGrp="1"/>
          </p:cNvSpPr>
          <p:nvPr>
            <p:ph type="body" idx="1"/>
          </p:nvPr>
        </p:nvSpPr>
        <p:spPr>
          <a:xfrm>
            <a:off x="1572600" y="4003475"/>
            <a:ext cx="5998800" cy="60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</a:lstStyle>
          <a:p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-685791" y="3626105"/>
            <a:ext cx="1798961" cy="1517407"/>
          </a:xfrm>
          <a:custGeom>
            <a:avLst/>
            <a:gdLst/>
            <a:ahLst/>
            <a:cxnLst/>
            <a:rect l="l" t="t" r="r" b="b"/>
            <a:pathLst>
              <a:path w="46566" h="39278" extrusionOk="0">
                <a:moveTo>
                  <a:pt x="43111" y="25940"/>
                </a:moveTo>
                <a:cubicBezTo>
                  <a:pt x="37702" y="24155"/>
                  <a:pt x="32596" y="26060"/>
                  <a:pt x="27241" y="27001"/>
                </a:cubicBezTo>
                <a:cubicBezTo>
                  <a:pt x="24848" y="27422"/>
                  <a:pt x="22365" y="27603"/>
                  <a:pt x="19999" y="26914"/>
                </a:cubicBezTo>
                <a:cubicBezTo>
                  <a:pt x="17750" y="26258"/>
                  <a:pt x="15849" y="24814"/>
                  <a:pt x="14271" y="23024"/>
                </a:cubicBezTo>
                <a:cubicBezTo>
                  <a:pt x="11100" y="19424"/>
                  <a:pt x="9364" y="14746"/>
                  <a:pt x="7452" y="10338"/>
                </a:cubicBezTo>
                <a:cubicBezTo>
                  <a:pt x="6529" y="8210"/>
                  <a:pt x="5537" y="6092"/>
                  <a:pt x="4408" y="4078"/>
                </a:cubicBezTo>
                <a:cubicBezTo>
                  <a:pt x="3330" y="2158"/>
                  <a:pt x="1919" y="537"/>
                  <a:pt x="1" y="0"/>
                </a:cubicBezTo>
                <a:lnTo>
                  <a:pt x="1" y="39278"/>
                </a:lnTo>
                <a:lnTo>
                  <a:pt x="46565" y="39278"/>
                </a:lnTo>
                <a:lnTo>
                  <a:pt x="46565" y="27552"/>
                </a:lnTo>
                <a:cubicBezTo>
                  <a:pt x="45482" y="26891"/>
                  <a:pt x="44331" y="26343"/>
                  <a:pt x="43111" y="2594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0"/>
          <p:cNvGrpSpPr/>
          <p:nvPr/>
        </p:nvGrpSpPr>
        <p:grpSpPr>
          <a:xfrm rot="-5400000" flipH="1">
            <a:off x="7360854" y="-578818"/>
            <a:ext cx="1231666" cy="2348283"/>
            <a:chOff x="3656933" y="420360"/>
            <a:chExt cx="1014134" cy="1933539"/>
          </a:xfrm>
        </p:grpSpPr>
        <p:sp>
          <p:nvSpPr>
            <p:cNvPr id="120" name="Google Shape;120;p10"/>
            <p:cNvSpPr/>
            <p:nvPr/>
          </p:nvSpPr>
          <p:spPr>
            <a:xfrm>
              <a:off x="3663708" y="420360"/>
              <a:ext cx="1007359" cy="1933539"/>
            </a:xfrm>
            <a:custGeom>
              <a:avLst/>
              <a:gdLst/>
              <a:ahLst/>
              <a:cxnLst/>
              <a:rect l="l" t="t" r="r" b="b"/>
              <a:pathLst>
                <a:path w="31668" h="60784" extrusionOk="0">
                  <a:moveTo>
                    <a:pt x="12435" y="52882"/>
                  </a:moveTo>
                  <a:cubicBezTo>
                    <a:pt x="16528" y="46533"/>
                    <a:pt x="22581" y="41681"/>
                    <a:pt x="26926" y="35505"/>
                  </a:cubicBezTo>
                  <a:cubicBezTo>
                    <a:pt x="29494" y="31853"/>
                    <a:pt x="31667" y="27201"/>
                    <a:pt x="31535" y="22646"/>
                  </a:cubicBezTo>
                  <a:cubicBezTo>
                    <a:pt x="31274" y="13651"/>
                    <a:pt x="22745" y="11867"/>
                    <a:pt x="15391" y="12584"/>
                  </a:cubicBezTo>
                  <a:cubicBezTo>
                    <a:pt x="11475" y="12966"/>
                    <a:pt x="7378" y="12610"/>
                    <a:pt x="5843" y="8374"/>
                  </a:cubicBezTo>
                  <a:cubicBezTo>
                    <a:pt x="4868" y="5677"/>
                    <a:pt x="5269" y="2673"/>
                    <a:pt x="6231" y="1"/>
                  </a:cubicBezTo>
                  <a:lnTo>
                    <a:pt x="0" y="1"/>
                  </a:lnTo>
                  <a:lnTo>
                    <a:pt x="0" y="60784"/>
                  </a:lnTo>
                  <a:lnTo>
                    <a:pt x="9139" y="60784"/>
                  </a:lnTo>
                  <a:cubicBezTo>
                    <a:pt x="9664" y="57951"/>
                    <a:pt x="10877" y="55298"/>
                    <a:pt x="12435" y="528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3656933" y="744050"/>
              <a:ext cx="934737" cy="1463864"/>
            </a:xfrm>
            <a:custGeom>
              <a:avLst/>
              <a:gdLst/>
              <a:ahLst/>
              <a:cxnLst/>
              <a:rect l="l" t="t" r="r" b="b"/>
              <a:pathLst>
                <a:path w="29385" h="46019" extrusionOk="0">
                  <a:moveTo>
                    <a:pt x="25382" y="13511"/>
                  </a:moveTo>
                  <a:cubicBezTo>
                    <a:pt x="23538" y="8382"/>
                    <a:pt x="16423" y="8927"/>
                    <a:pt x="11853" y="9517"/>
                  </a:cubicBezTo>
                  <a:cubicBezTo>
                    <a:pt x="196" y="11022"/>
                    <a:pt x="213" y="0"/>
                    <a:pt x="213" y="0"/>
                  </a:cubicBezTo>
                  <a:cubicBezTo>
                    <a:pt x="213" y="0"/>
                    <a:pt x="1" y="46019"/>
                    <a:pt x="213" y="45970"/>
                  </a:cubicBezTo>
                  <a:cubicBezTo>
                    <a:pt x="11423" y="26788"/>
                    <a:pt x="29384" y="24640"/>
                    <a:pt x="25382" y="135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0"/>
          <p:cNvSpPr/>
          <p:nvPr/>
        </p:nvSpPr>
        <p:spPr>
          <a:xfrm rot="-5400000">
            <a:off x="6307633" y="-181719"/>
            <a:ext cx="496775" cy="819202"/>
          </a:xfrm>
          <a:custGeom>
            <a:avLst/>
            <a:gdLst/>
            <a:ahLst/>
            <a:cxnLst/>
            <a:rect l="l" t="t" r="r" b="b"/>
            <a:pathLst>
              <a:path w="12859" h="21205" extrusionOk="0">
                <a:moveTo>
                  <a:pt x="9397" y="5871"/>
                </a:moveTo>
                <a:cubicBezTo>
                  <a:pt x="7581" y="7363"/>
                  <a:pt x="5232" y="8010"/>
                  <a:pt x="3388" y="9457"/>
                </a:cubicBezTo>
                <a:cubicBezTo>
                  <a:pt x="202" y="11957"/>
                  <a:pt x="0" y="17245"/>
                  <a:pt x="3299" y="19763"/>
                </a:cubicBezTo>
                <a:cubicBezTo>
                  <a:pt x="4513" y="20690"/>
                  <a:pt x="6034" y="21123"/>
                  <a:pt x="7547" y="21175"/>
                </a:cubicBezTo>
                <a:cubicBezTo>
                  <a:pt x="8407" y="21205"/>
                  <a:pt x="9268" y="21112"/>
                  <a:pt x="10107" y="20929"/>
                </a:cubicBezTo>
                <a:cubicBezTo>
                  <a:pt x="10421" y="20861"/>
                  <a:pt x="12859" y="20291"/>
                  <a:pt x="12859" y="19987"/>
                </a:cubicBezTo>
                <a:lnTo>
                  <a:pt x="12859" y="1"/>
                </a:lnTo>
                <a:cubicBezTo>
                  <a:pt x="11813" y="4040"/>
                  <a:pt x="10483" y="4978"/>
                  <a:pt x="9397" y="587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0"/>
          <p:cNvSpPr/>
          <p:nvPr/>
        </p:nvSpPr>
        <p:spPr>
          <a:xfrm>
            <a:off x="435525" y="4591834"/>
            <a:ext cx="999949" cy="551651"/>
          </a:xfrm>
          <a:custGeom>
            <a:avLst/>
            <a:gdLst/>
            <a:ahLst/>
            <a:cxnLst/>
            <a:rect l="l" t="t" r="r" b="b"/>
            <a:pathLst>
              <a:path w="24085" h="13288" extrusionOk="0">
                <a:moveTo>
                  <a:pt x="20458" y="1584"/>
                </a:moveTo>
                <a:cubicBezTo>
                  <a:pt x="17423" y="0"/>
                  <a:pt x="13955" y="1934"/>
                  <a:pt x="11838" y="4139"/>
                </a:cubicBezTo>
                <a:cubicBezTo>
                  <a:pt x="9721" y="6343"/>
                  <a:pt x="7912" y="8696"/>
                  <a:pt x="5412" y="10501"/>
                </a:cubicBezTo>
                <a:cubicBezTo>
                  <a:pt x="3731" y="11714"/>
                  <a:pt x="1921" y="12633"/>
                  <a:pt x="0" y="13287"/>
                </a:cubicBezTo>
                <a:lnTo>
                  <a:pt x="22579" y="13287"/>
                </a:lnTo>
                <a:cubicBezTo>
                  <a:pt x="22579" y="13287"/>
                  <a:pt x="24084" y="10013"/>
                  <a:pt x="23756" y="7411"/>
                </a:cubicBezTo>
                <a:cubicBezTo>
                  <a:pt x="23450" y="5000"/>
                  <a:pt x="22461" y="2629"/>
                  <a:pt x="20458" y="158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sz="28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sz="28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sz="28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sz="28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sz="28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sz="28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sz="28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sz="28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sz="28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46962"/>
          </p15:clr>
        </p15:guide>
        <p15:guide id="2" pos="5311">
          <p15:clr>
            <a:srgbClr val="E46962"/>
          </p15:clr>
        </p15:guide>
        <p15:guide id="3" orient="horz" pos="340">
          <p15:clr>
            <a:srgbClr val="E46962"/>
          </p15:clr>
        </p15:guide>
        <p15:guide id="4" orient="horz" pos="2903">
          <p15:clr>
            <a:srgbClr val="E46962"/>
          </p15:clr>
        </p15:guide>
        <p15:guide id="5" pos="2880">
          <p15:clr>
            <a:srgbClr val="E46962"/>
          </p15:clr>
        </p15:guide>
        <p15:guide id="6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maDevelopment/AdvancedTopicsInAI/blob/main/ConjugateGradient/ConjugateGradient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jsheldon2022@my.fit.ed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Newton's_method_in_optimiza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n.wikipedia.org/wiki/Newton's_method_in_optimiz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>
            <a:spLocks noGrp="1"/>
          </p:cNvSpPr>
          <p:nvPr>
            <p:ph type="ctrTitle"/>
          </p:nvPr>
        </p:nvSpPr>
        <p:spPr>
          <a:xfrm>
            <a:off x="598125" y="2040579"/>
            <a:ext cx="7947750" cy="1062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Quasi-Newton Methods (10.9)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AE7E64B0-17D2-CAE4-F374-50D2480F5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>
            <a:extLst>
              <a:ext uri="{FF2B5EF4-FFF2-40B4-BE49-F238E27FC236}">
                <a16:creationId xmlns:a16="http://schemas.microsoft.com/office/drawing/2014/main" id="{73C03220-C407-0E9F-D220-282FB05C2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9387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Solution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Google Shape;413;p38">
                <a:extLst>
                  <a:ext uri="{FF2B5EF4-FFF2-40B4-BE49-F238E27FC236}">
                    <a16:creationId xmlns:a16="http://schemas.microsoft.com/office/drawing/2014/main" id="{EBAD3CEA-CDA5-9579-A822-067BE0FCCD9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713250" y="1308153"/>
                <a:ext cx="7717500" cy="337017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n-US" sz="1800" dirty="0"/>
                  <a:t>Instead of using the Hessian itself, </a:t>
                </a:r>
                <a:r>
                  <a:rPr lang="en-US" sz="1800" b="1" dirty="0"/>
                  <a:t>iteratively build an approximation of it </a:t>
                </a:r>
                <a:r>
                  <a:rPr lang="en-US" sz="1800" dirty="0"/>
                  <a:t>(10.9.1):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285750" indent="-285750"/>
                <a:r>
                  <a:rPr lang="en-US" sz="1800" dirty="0"/>
                  <a:t>We can build this approximation in such a way that it is </a:t>
                </a:r>
                <a:r>
                  <a:rPr lang="en-US" sz="1800" b="1" dirty="0"/>
                  <a:t>always positive-definite</a:t>
                </a:r>
                <a:r>
                  <a:rPr lang="en-US" sz="1800" dirty="0"/>
                  <a:t>, meaning we </a:t>
                </a:r>
                <a:r>
                  <a:rPr lang="en-US" sz="1800" b="1" dirty="0"/>
                  <a:t>always move in a downhill direction</a:t>
                </a:r>
                <a:r>
                  <a:rPr lang="en-US" sz="1800" dirty="0"/>
                  <a:t>.</a:t>
                </a:r>
              </a:p>
              <a:p>
                <a:pPr marL="742950" lvl="1" indent="-285750"/>
                <a:r>
                  <a:rPr lang="en-US" sz="1600" dirty="0"/>
                  <a:t>However, even with a positive-definite approximation, we may move too far in the minimizing direction, so </a:t>
                </a:r>
                <a:r>
                  <a:rPr lang="en-US" sz="1600" b="1" dirty="0"/>
                  <a:t>we must line search</a:t>
                </a:r>
                <a:r>
                  <a:rPr lang="en-US" sz="1600" dirty="0"/>
                  <a:t> to choose the correct step along the minimizing direction.</a:t>
                </a:r>
              </a:p>
              <a:p>
                <a:pPr marL="285750" indent="-285750"/>
                <a:r>
                  <a:rPr lang="en-US" sz="1800" dirty="0"/>
                  <a:t>Then, as we approach the minimum, we approach the </a:t>
                </a:r>
                <a:r>
                  <a:rPr lang="en-US" sz="1800" b="1" dirty="0"/>
                  <a:t>true Hessian</a:t>
                </a:r>
                <a:r>
                  <a:rPr lang="en-US" sz="1800" dirty="0"/>
                  <a:t> and enjoy the </a:t>
                </a:r>
                <a:r>
                  <a:rPr lang="en-US" sz="1800" b="1" dirty="0"/>
                  <a:t>quadratic convergence of Newton’s method</a:t>
                </a:r>
                <a:r>
                  <a:rPr lang="en-US" sz="1800" dirty="0"/>
                  <a:t>.</a:t>
                </a:r>
                <a:endParaRPr sz="1800" dirty="0"/>
              </a:p>
            </p:txBody>
          </p:sp>
        </mc:Choice>
        <mc:Fallback>
          <p:sp>
            <p:nvSpPr>
              <p:cNvPr id="413" name="Google Shape;413;p38">
                <a:extLst>
                  <a:ext uri="{FF2B5EF4-FFF2-40B4-BE49-F238E27FC236}">
                    <a16:creationId xmlns:a16="http://schemas.microsoft.com/office/drawing/2014/main" id="{EBAD3CEA-CDA5-9579-A822-067BE0FCCD9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13250" y="1308153"/>
                <a:ext cx="7717500" cy="3370173"/>
              </a:xfrm>
              <a:prstGeom prst="rect">
                <a:avLst/>
              </a:prstGeom>
              <a:blipFill>
                <a:blip r:embed="rId3"/>
                <a:stretch>
                  <a:fillRect l="-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47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E9C385BD-E978-4C52-0676-E0CAFAD15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>
            <a:extLst>
              <a:ext uri="{FF2B5EF4-FFF2-40B4-BE49-F238E27FC236}">
                <a16:creationId xmlns:a16="http://schemas.microsoft.com/office/drawing/2014/main" id="{320D671D-D8BE-5E4C-793C-3CED826F10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38695"/>
            <a:ext cx="7717500" cy="596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Heart of the Solution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0" name="Google Shape;430;p39">
                <a:extLst>
                  <a:ext uri="{FF2B5EF4-FFF2-40B4-BE49-F238E27FC236}">
                    <a16:creationId xmlns:a16="http://schemas.microsoft.com/office/drawing/2014/main" id="{D03C36A1-9881-6FC4-4F36-2A0DC143F41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713225" y="1052970"/>
                <a:ext cx="7717500" cy="374231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n-US" sz="1600" dirty="0"/>
                  <a:t>Of course, this begs the question, </a:t>
                </a:r>
                <a:r>
                  <a:rPr lang="en-US" sz="1600" b="1" dirty="0"/>
                  <a:t>how do we build the approximation?</a:t>
                </a:r>
              </a:p>
              <a:p>
                <a:pPr marL="285750" indent="-285750"/>
                <a:r>
                  <a:rPr lang="en-US" sz="1600" dirty="0"/>
                  <a:t>We will show </a:t>
                </a:r>
                <a:r>
                  <a:rPr lang="en-US" sz="1600" b="1" dirty="0"/>
                  <a:t>SciPy</a:t>
                </a:r>
                <a:r>
                  <a:rPr lang="en-US" sz="1600" dirty="0"/>
                  <a:t>’s implementation of the </a:t>
                </a:r>
                <a:r>
                  <a:rPr lang="en-US" sz="1600" b="1" dirty="0" err="1"/>
                  <a:t>Broyden</a:t>
                </a:r>
                <a:r>
                  <a:rPr lang="en-US" sz="1600" b="1" dirty="0"/>
                  <a:t>-Fletcher-Goldfarb-Shanno (BFGS) </a:t>
                </a:r>
                <a:r>
                  <a:rPr lang="en-US" sz="1600" dirty="0"/>
                  <a:t>update formula.</a:t>
                </a:r>
              </a:p>
              <a:p>
                <a:pPr marL="285750" indent="-285750"/>
                <a:r>
                  <a:rPr lang="en-US" sz="1600" dirty="0"/>
                  <a:t>Let: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be the identity matrix.</a:t>
                </a:r>
              </a:p>
              <a:p>
                <a:pPr marL="742950" lvl="1" indent="-285750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 be the change in position from rounds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600" dirty="0"/>
              </a:p>
              <a:p>
                <a:pPr marL="742950" lvl="1" indent="-285750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 be the change in gradient from rounds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600" dirty="0"/>
              </a:p>
              <a:p>
                <a:pPr marL="7429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en-US" sz="1600" dirty="0"/>
                  <a:t> (inverse of the inner/dot product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600" dirty="0"/>
                  <a:t>)</a:t>
                </a:r>
              </a:p>
              <a:p>
                <a:pPr marL="1200150" lvl="2" indent="-285750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∙9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∙7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=66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7429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be the Hessian approximation from round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 marL="285750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acc>
                              <m:accPr>
                                <m:chr m:val="⃗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1600" dirty="0"/>
              </a:p>
              <a:p>
                <a:pPr marL="742950" lvl="1" indent="-285750"/>
                <a:r>
                  <a:rPr lang="en-US" sz="1600" dirty="0"/>
                  <a:t>Dimensionality is mismatched, this’ll be explained later.</a:t>
                </a:r>
              </a:p>
            </p:txBody>
          </p:sp>
        </mc:Choice>
        <mc:Fallback>
          <p:sp>
            <p:nvSpPr>
              <p:cNvPr id="430" name="Google Shape;430;p39">
                <a:extLst>
                  <a:ext uri="{FF2B5EF4-FFF2-40B4-BE49-F238E27FC236}">
                    <a16:creationId xmlns:a16="http://schemas.microsoft.com/office/drawing/2014/main" id="{D03C36A1-9881-6FC4-4F36-2A0DC143F41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13225" y="1052970"/>
                <a:ext cx="7717500" cy="3742310"/>
              </a:xfrm>
              <a:prstGeom prst="rect">
                <a:avLst/>
              </a:prstGeom>
              <a:blipFill>
                <a:blip r:embed="rId3"/>
                <a:stretch>
                  <a:fillRect l="-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77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>
          <a:extLst>
            <a:ext uri="{FF2B5EF4-FFF2-40B4-BE49-F238E27FC236}">
              <a16:creationId xmlns:a16="http://schemas.microsoft.com/office/drawing/2014/main" id="{D431A33C-6804-61BD-D3EB-C07BF9354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Google Shape;371;p34">
                <a:extLst>
                  <a:ext uri="{FF2B5EF4-FFF2-40B4-BE49-F238E27FC236}">
                    <a16:creationId xmlns:a16="http://schemas.microsoft.com/office/drawing/2014/main" id="{7028BD73-8274-9BD0-8F2A-734101BE266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81223" y="1474890"/>
                <a:ext cx="6581554" cy="21937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Bonus: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dirty="0"/>
                  <a:t> converges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in </a:t>
                </a:r>
                <a:r>
                  <a:rPr lang="en-US" i="1" dirty="0"/>
                  <a:t>N </a:t>
                </a:r>
                <a:r>
                  <a:rPr lang="en-US" dirty="0"/>
                  <a:t> steps,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dirty="0"/>
                  <a:t> is a quadratic form! </a:t>
                </a:r>
                <a:endParaRPr dirty="0"/>
              </a:p>
            </p:txBody>
          </p:sp>
        </mc:Choice>
        <mc:Fallback xmlns="">
          <p:sp>
            <p:nvSpPr>
              <p:cNvPr id="371" name="Google Shape;371;p34">
                <a:extLst>
                  <a:ext uri="{FF2B5EF4-FFF2-40B4-BE49-F238E27FC236}">
                    <a16:creationId xmlns:a16="http://schemas.microsoft.com/office/drawing/2014/main" id="{7028BD73-8274-9BD0-8F2A-734101BE266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81223" y="1474890"/>
                <a:ext cx="6581554" cy="2193719"/>
              </a:xfrm>
              <a:prstGeom prst="rect">
                <a:avLst/>
              </a:prstGeom>
              <a:blipFill>
                <a:blip r:embed="rId3"/>
                <a:stretch>
                  <a:fillRect l="-2692" r="-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25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F0B1C826-C75B-B75C-4F93-F6C2AF29C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>
            <a:extLst>
              <a:ext uri="{FF2B5EF4-FFF2-40B4-BE49-F238E27FC236}">
                <a16:creationId xmlns:a16="http://schemas.microsoft.com/office/drawing/2014/main" id="{89ED2AEB-F57B-6E46-43DD-DA6E968258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7645" y="1039333"/>
            <a:ext cx="6828709" cy="693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Next Up</a:t>
            </a:r>
            <a:endParaRPr sz="3200" dirty="0"/>
          </a:p>
        </p:txBody>
      </p:sp>
      <p:sp>
        <p:nvSpPr>
          <p:cNvPr id="328" name="Google Shape;328;p29">
            <a:extLst>
              <a:ext uri="{FF2B5EF4-FFF2-40B4-BE49-F238E27FC236}">
                <a16:creationId xmlns:a16="http://schemas.microsoft.com/office/drawing/2014/main" id="{3DF07A7C-C577-19D4-EBFD-47BEF20926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7645" y="1846095"/>
            <a:ext cx="6828709" cy="234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000" dirty="0"/>
              <a:t>BFGS is the </a:t>
            </a:r>
            <a:r>
              <a:rPr lang="en-US" sz="2000" b="1" dirty="0"/>
              <a:t>default method </a:t>
            </a:r>
            <a:r>
              <a:rPr lang="en-US" sz="2000" dirty="0"/>
              <a:t>used in SciPy’s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minimize</a:t>
            </a:r>
            <a:r>
              <a:rPr lang="en-US" sz="2000" dirty="0"/>
              <a:t> function when no constraints or bounds are provided.</a:t>
            </a:r>
          </a:p>
          <a:p>
            <a:pPr marL="285750" indent="-285750"/>
            <a:r>
              <a:rPr lang="en-US" sz="2000" b="1" dirty="0"/>
              <a:t>SciPy</a:t>
            </a:r>
            <a:r>
              <a:rPr lang="en-US" sz="2000" dirty="0"/>
              <a:t> is a highly performant, production-ready library for scientific computing.</a:t>
            </a:r>
          </a:p>
          <a:p>
            <a:pPr marL="285750" indent="-285750"/>
            <a:r>
              <a:rPr lang="en-US" sz="2000" b="1" dirty="0"/>
              <a:t>To wrap up this presentation, we’ll walk through SciPy’s implementation of BFGS.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3600035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5DAFDFF-ED0B-A501-E842-5966C8EA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0"/>
            <a:ext cx="9144000" cy="335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2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5E24-739C-8CAB-6BA0-9B7F5C30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8B902D4-3290-F100-9ADA-18B80A0F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14192252"/>
            <a:ext cx="9144000" cy="335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1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B0F57-9761-1FA1-51A2-BF68129CE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534851E-CFA4-56DF-7B82-D53FB910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14192252"/>
            <a:ext cx="9144000" cy="33528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108FD9-A654-7246-4881-985EDE08DD09}"/>
              </a:ext>
            </a:extLst>
          </p:cNvPr>
          <p:cNvSpPr/>
          <p:nvPr/>
        </p:nvSpPr>
        <p:spPr>
          <a:xfrm>
            <a:off x="606056" y="85060"/>
            <a:ext cx="2190307" cy="121211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E53A6-2E41-4B86-2B9A-F307BF6BEB95}"/>
              </a:ext>
            </a:extLst>
          </p:cNvPr>
          <p:cNvSpPr txBox="1"/>
          <p:nvPr/>
        </p:nvSpPr>
        <p:spPr>
          <a:xfrm>
            <a:off x="2902689" y="294643"/>
            <a:ext cx="3168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aleway" pitchFamily="2" charset="77"/>
              </a:rPr>
              <a:t>Initialize the value of the function and its gradient</a:t>
            </a:r>
          </a:p>
        </p:txBody>
      </p:sp>
    </p:spTree>
    <p:extLst>
      <p:ext uri="{BB962C8B-B14F-4D97-AF65-F5344CB8AC3E}">
        <p14:creationId xmlns:p14="http://schemas.microsoft.com/office/powerpoint/2010/main" val="117658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AE12-8DA7-E620-BA5A-11B757CFA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ED42BD1-A3AC-EEE8-467E-DCC0541B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14192252"/>
            <a:ext cx="9144000" cy="33528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78164E-3255-1B18-041A-B5595449DEA6}"/>
              </a:ext>
            </a:extLst>
          </p:cNvPr>
          <p:cNvSpPr/>
          <p:nvPr/>
        </p:nvSpPr>
        <p:spPr>
          <a:xfrm>
            <a:off x="606056" y="1297172"/>
            <a:ext cx="4625163" cy="988828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17B9EA-B14C-78AE-C8DB-9C38B0B2C293}"/>
                  </a:ext>
                </a:extLst>
              </p:cNvPr>
              <p:cNvSpPr txBox="1"/>
              <p:nvPr/>
            </p:nvSpPr>
            <p:spPr>
              <a:xfrm>
                <a:off x="5369441" y="1437643"/>
                <a:ext cx="31685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Raleway" pitchFamily="2" charset="77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Raleway" pitchFamily="2" charset="77"/>
                  </a:rPr>
                  <a:t> to the identity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000" dirty="0">
                  <a:latin typeface="Raleway" pitchFamily="2" charset="7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17B9EA-B14C-78AE-C8DB-9C38B0B2C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41" y="1437643"/>
                <a:ext cx="3168503" cy="707886"/>
              </a:xfrm>
              <a:prstGeom prst="rect">
                <a:avLst/>
              </a:prstGeom>
              <a:blipFill>
                <a:blip r:embed="rId3"/>
                <a:stretch>
                  <a:fillRect l="-1992" t="-5357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14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44F19-7C43-506F-4446-A5719C185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1028A24-BAD0-57F5-0E73-5350418D0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14192252"/>
            <a:ext cx="9144000" cy="33528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0DDC0A-C5FC-6278-59CC-E874C7AD972C}"/>
              </a:ext>
            </a:extLst>
          </p:cNvPr>
          <p:cNvSpPr/>
          <p:nvPr/>
        </p:nvSpPr>
        <p:spPr>
          <a:xfrm>
            <a:off x="606056" y="2264734"/>
            <a:ext cx="5369442" cy="637953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BB105-96C8-815A-B787-0366978B299E}"/>
              </a:ext>
            </a:extLst>
          </p:cNvPr>
          <p:cNvSpPr txBox="1"/>
          <p:nvPr/>
        </p:nvSpPr>
        <p:spPr>
          <a:xfrm>
            <a:off x="6060558" y="2248583"/>
            <a:ext cx="298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aleway" pitchFamily="2" charset="77"/>
              </a:rPr>
              <a:t>Initialize guess of step</a:t>
            </a:r>
          </a:p>
          <a:p>
            <a:r>
              <a:rPr lang="en-US" sz="1800" dirty="0">
                <a:latin typeface="Raleway" pitchFamily="2" charset="77"/>
              </a:rPr>
              <a:t>along minimizing direction </a:t>
            </a:r>
          </a:p>
        </p:txBody>
      </p:sp>
    </p:spTree>
    <p:extLst>
      <p:ext uri="{BB962C8B-B14F-4D97-AF65-F5344CB8AC3E}">
        <p14:creationId xmlns:p14="http://schemas.microsoft.com/office/powerpoint/2010/main" val="318942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EC791-29EC-4AEF-68C8-7EA72D5D1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B8CC169-FF92-F5BC-83F9-A1BA6C9A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17988074"/>
            <a:ext cx="9144000" cy="335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D8CDBA7A-B81A-027E-D4D0-18AFEE94C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>
            <a:extLst>
              <a:ext uri="{FF2B5EF4-FFF2-40B4-BE49-F238E27FC236}">
                <a16:creationId xmlns:a16="http://schemas.microsoft.com/office/drawing/2014/main" id="{914AF178-3545-8D47-DBCC-102279BA2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0380" y="1127931"/>
            <a:ext cx="602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Google Shape;328;p29">
                <a:extLst>
                  <a:ext uri="{FF2B5EF4-FFF2-40B4-BE49-F238E27FC236}">
                    <a16:creationId xmlns:a16="http://schemas.microsoft.com/office/drawing/2014/main" id="{46510FDD-BE89-948A-FEC3-E7C7C803C40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1560379" y="1931156"/>
                <a:ext cx="6023241" cy="205053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/>
                  <a:t>To borrow from my </a:t>
                </a:r>
                <a:r>
                  <a:rPr lang="en" sz="1600" b="1" dirty="0">
                    <a:hlinkClick r:id="rId3"/>
                  </a:rPr>
                  <a:t>Conjugate Gradient (CG) </a:t>
                </a:r>
                <a:r>
                  <a:rPr lang="en" sz="1600" dirty="0">
                    <a:hlinkClick r:id="rId3"/>
                  </a:rPr>
                  <a:t>presentation</a:t>
                </a:r>
                <a:r>
                  <a:rPr lang="en" sz="1600" dirty="0"/>
                  <a:t>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/>
                  <a:t>Minimize a 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with the following properties: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can be evaluated at an </a:t>
                </a:r>
                <a:r>
                  <a:rPr lang="en-US" sz="1600" i="1" dirty="0"/>
                  <a:t>N</a:t>
                </a:r>
                <a:r>
                  <a:rPr lang="en-US" sz="1600" dirty="0"/>
                  <a:t>-dimensional point </a:t>
                </a:r>
                <a:r>
                  <a:rPr lang="en-US" sz="1600" b="1" dirty="0"/>
                  <a:t>P </a:t>
                </a:r>
                <a:r>
                  <a:rPr lang="en-US" sz="1600" dirty="0"/>
                  <a:t>(i.e.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</a:p>
              <a:p>
                <a:pPr marL="285750" indent="-285750"/>
                <a:r>
                  <a:rPr lang="en-US" sz="1600" dirty="0"/>
                  <a:t>The gradient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can be evaluated at an </a:t>
                </a:r>
                <a:r>
                  <a:rPr lang="en-US" sz="1600" i="1" dirty="0"/>
                  <a:t>N</a:t>
                </a:r>
                <a:r>
                  <a:rPr lang="en-US" sz="1600" dirty="0"/>
                  <a:t>-dimensional point </a:t>
                </a:r>
                <a:r>
                  <a:rPr lang="en-US" sz="1600" b="1" dirty="0"/>
                  <a:t>P </a:t>
                </a:r>
                <a:r>
                  <a:rPr lang="en-US" sz="1600" dirty="0"/>
                  <a:t>(i.e.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</m:e>
                    </m:d>
                  </m:oMath>
                </a14:m>
                <a:r>
                  <a:rPr lang="en-US" sz="1600" dirty="0"/>
                  <a:t>) </a:t>
                </a:r>
                <a:endParaRPr sz="1600" dirty="0"/>
              </a:p>
            </p:txBody>
          </p:sp>
        </mc:Choice>
        <mc:Fallback xmlns="">
          <p:sp>
            <p:nvSpPr>
              <p:cNvPr id="328" name="Google Shape;328;p29">
                <a:extLst>
                  <a:ext uri="{FF2B5EF4-FFF2-40B4-BE49-F238E27FC236}">
                    <a16:creationId xmlns:a16="http://schemas.microsoft.com/office/drawing/2014/main" id="{46510FDD-BE89-948A-FEC3-E7C7C803C40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560379" y="1931156"/>
                <a:ext cx="6023241" cy="2050536"/>
              </a:xfrm>
              <a:prstGeom prst="rect">
                <a:avLst/>
              </a:prstGeom>
              <a:blipFill>
                <a:blip r:embed="rId4"/>
                <a:stretch>
                  <a:fillRect l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004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6FD10-0CEF-35E6-191E-3D9C29D7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DAC576B-59DE-024C-BC6C-18EEC11E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17988074"/>
            <a:ext cx="9144000" cy="33528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6DB278-71FD-9AC6-8A46-9E48F6C04D34}"/>
              </a:ext>
            </a:extLst>
          </p:cNvPr>
          <p:cNvSpPr/>
          <p:nvPr/>
        </p:nvSpPr>
        <p:spPr>
          <a:xfrm>
            <a:off x="680484" y="0"/>
            <a:ext cx="4170075" cy="405727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FAAB6-23C9-EB00-8620-A27DC30713F6}"/>
              </a:ext>
            </a:extLst>
          </p:cNvPr>
          <p:cNvSpPr txBox="1"/>
          <p:nvPr/>
        </p:nvSpPr>
        <p:spPr>
          <a:xfrm>
            <a:off x="4993786" y="0"/>
            <a:ext cx="40069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aleway" pitchFamily="2" charset="77"/>
              </a:rPr>
              <a:t>2/5 termination conditions:</a:t>
            </a:r>
          </a:p>
          <a:p>
            <a:pPr marL="342900" indent="-342900">
              <a:buAutoNum type="arabicParenBoth"/>
            </a:pPr>
            <a:r>
              <a:rPr lang="en-US" sz="1200" dirty="0">
                <a:latin typeface="Raleway" pitchFamily="2" charset="77"/>
              </a:rPr>
              <a:t>Norm of gradient less than tolerance</a:t>
            </a:r>
            <a:br>
              <a:rPr lang="en-US" sz="1200" dirty="0">
                <a:latin typeface="Raleway" pitchFamily="2" charset="77"/>
              </a:rPr>
            </a:br>
            <a:r>
              <a:rPr lang="en-US" sz="1200" dirty="0">
                <a:latin typeface="Raleway" pitchFamily="2" charset="77"/>
              </a:rPr>
              <a:t>(virtually 0 by default)</a:t>
            </a:r>
          </a:p>
          <a:p>
            <a:pPr marL="342900" indent="-342900">
              <a:buAutoNum type="arabicParenBoth"/>
            </a:pPr>
            <a:r>
              <a:rPr lang="en-US" sz="1200" dirty="0">
                <a:latin typeface="Raleway" pitchFamily="2" charset="77"/>
              </a:rPr>
              <a:t>Iterations hit maximum</a:t>
            </a:r>
          </a:p>
        </p:txBody>
      </p:sp>
    </p:spTree>
    <p:extLst>
      <p:ext uri="{BB962C8B-B14F-4D97-AF65-F5344CB8AC3E}">
        <p14:creationId xmlns:p14="http://schemas.microsoft.com/office/powerpoint/2010/main" val="183363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FE6F6-8F7A-4A81-0BB7-A7C7340C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CB98376-60BB-45C3-3B7F-E973F07B8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17988074"/>
            <a:ext cx="9144000" cy="33528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8A215A-824C-9848-2231-293DFCAFC682}"/>
              </a:ext>
            </a:extLst>
          </p:cNvPr>
          <p:cNvSpPr/>
          <p:nvPr/>
        </p:nvSpPr>
        <p:spPr>
          <a:xfrm>
            <a:off x="1133857" y="411480"/>
            <a:ext cx="2249424" cy="22860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1A9B4D-895B-F618-889A-76F352C8F528}"/>
                  </a:ext>
                </a:extLst>
              </p:cNvPr>
              <p:cNvSpPr txBox="1"/>
              <p:nvPr/>
            </p:nvSpPr>
            <p:spPr>
              <a:xfrm>
                <a:off x="3383280" y="371891"/>
                <a:ext cx="54223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aleway" pitchFamily="2" charset="77"/>
                  </a:rPr>
                  <a:t>Calculate search direction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Raleway" pitchFamily="2" charset="77"/>
                  </a:rPr>
                  <a:t>) using the approximated Hessian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1A9B4D-895B-F618-889A-76F352C8F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280" y="371891"/>
                <a:ext cx="5422391" cy="307777"/>
              </a:xfrm>
              <a:prstGeom prst="rect">
                <a:avLst/>
              </a:prstGeom>
              <a:blipFill>
                <a:blip r:embed="rId3"/>
                <a:stretch>
                  <a:fillRect l="-467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2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244D-5E37-FE56-5AC1-C2DE24CE2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682B098-7912-C234-D573-34C4522C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17988074"/>
            <a:ext cx="9144000" cy="33528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53CCC6-7112-6BC6-5418-54F38DA309CE}"/>
              </a:ext>
            </a:extLst>
          </p:cNvPr>
          <p:cNvSpPr/>
          <p:nvPr/>
        </p:nvSpPr>
        <p:spPr>
          <a:xfrm>
            <a:off x="1133856" y="594360"/>
            <a:ext cx="7360919" cy="1891249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BF92AD-094C-F31A-22D9-3E63C9A80D6A}"/>
                  </a:ext>
                </a:extLst>
              </p:cNvPr>
              <p:cNvSpPr txBox="1"/>
              <p:nvPr/>
            </p:nvSpPr>
            <p:spPr>
              <a:xfrm>
                <a:off x="3282696" y="2516886"/>
                <a:ext cx="52120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Raleway" pitchFamily="2" charset="77"/>
                  </a:rPr>
                  <a:t>Perform a line search to determine the optimal step size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Raleway" pitchFamily="2" charset="77"/>
                  </a:rPr>
                  <a:t>) along the search direction.</a:t>
                </a:r>
              </a:p>
              <a:p>
                <a:r>
                  <a:rPr lang="en-US" sz="1800" dirty="0">
                    <a:latin typeface="Raleway" pitchFamily="2" charset="77"/>
                  </a:rPr>
                  <a:t>Terminate on failure.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BF92AD-094C-F31A-22D9-3E63C9A80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696" y="2516886"/>
                <a:ext cx="5212079" cy="923330"/>
              </a:xfrm>
              <a:prstGeom prst="rect">
                <a:avLst/>
              </a:prstGeom>
              <a:blipFill>
                <a:blip r:embed="rId3"/>
                <a:stretch>
                  <a:fillRect l="-973" t="-4110" r="-487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44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43C42-146C-0BE5-D38D-6D3357B0C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3E3883F-03AC-9B8A-8594-EB594068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17988074"/>
            <a:ext cx="9144000" cy="33528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E22A5B-5FA0-24B9-62EF-8EA83C3D4843}"/>
              </a:ext>
            </a:extLst>
          </p:cNvPr>
          <p:cNvSpPr/>
          <p:nvPr/>
        </p:nvSpPr>
        <p:spPr>
          <a:xfrm>
            <a:off x="1069849" y="2571749"/>
            <a:ext cx="1938528" cy="573787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309206-DEA1-6931-16B8-4E035AF5CE36}"/>
                  </a:ext>
                </a:extLst>
              </p:cNvPr>
              <p:cNvSpPr txBox="1"/>
              <p:nvPr/>
            </p:nvSpPr>
            <p:spPr>
              <a:xfrm>
                <a:off x="3081528" y="2535476"/>
                <a:ext cx="54498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Raleway" pitchFamily="2" charset="77"/>
                  </a:rPr>
                  <a:t>Calculate the change in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Raleway" pitchFamily="2" charset="77"/>
                  </a:rPr>
                  <a:t> and get the current point by applying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Raleway" pitchFamily="2" charset="77"/>
                  </a:rPr>
                  <a:t> to the previous point.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309206-DEA1-6931-16B8-4E035AF5C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528" y="2535476"/>
                <a:ext cx="5449824" cy="646331"/>
              </a:xfrm>
              <a:prstGeom prst="rect">
                <a:avLst/>
              </a:prstGeom>
              <a:blipFill>
                <a:blip r:embed="rId3"/>
                <a:stretch>
                  <a:fillRect l="-930" t="-3846" r="-23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83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AA72B-FAA1-0052-6BA5-EBBB8FF91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6FE2546-59F5-5CA6-901E-E976B0071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17988074"/>
            <a:ext cx="9144000" cy="33528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FF3D83-46EF-FBB2-A19D-F7E9A3C34A70}"/>
              </a:ext>
            </a:extLst>
          </p:cNvPr>
          <p:cNvSpPr/>
          <p:nvPr/>
        </p:nvSpPr>
        <p:spPr>
          <a:xfrm>
            <a:off x="1097280" y="3831336"/>
            <a:ext cx="2807208" cy="493776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E36C5-C5CF-6F4F-F0EE-9FB36CAA18D3}"/>
              </a:ext>
            </a:extLst>
          </p:cNvPr>
          <p:cNvSpPr txBox="1"/>
          <p:nvPr/>
        </p:nvSpPr>
        <p:spPr>
          <a:xfrm>
            <a:off x="3986786" y="3893558"/>
            <a:ext cx="466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aleway" pitchFamily="2" charset="77"/>
              </a:rPr>
              <a:t>Calculate the gradient at the current point</a:t>
            </a:r>
          </a:p>
        </p:txBody>
      </p:sp>
    </p:spTree>
    <p:extLst>
      <p:ext uri="{BB962C8B-B14F-4D97-AF65-F5344CB8AC3E}">
        <p14:creationId xmlns:p14="http://schemas.microsoft.com/office/powerpoint/2010/main" val="261341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9CD3B-0454-3404-9233-28A986744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CD78446-07E1-4C75-EC77-131589C0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17988074"/>
            <a:ext cx="9144000" cy="33528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366B6-2CC1-6B8A-C565-C8DB4ED34344}"/>
              </a:ext>
            </a:extLst>
          </p:cNvPr>
          <p:cNvSpPr/>
          <p:nvPr/>
        </p:nvSpPr>
        <p:spPr>
          <a:xfrm>
            <a:off x="1133856" y="4434840"/>
            <a:ext cx="1792224" cy="64008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9C16F0-1182-8EF1-D5E4-F08F5D71C276}"/>
                  </a:ext>
                </a:extLst>
              </p:cNvPr>
              <p:cNvSpPr txBox="1"/>
              <p:nvPr/>
            </p:nvSpPr>
            <p:spPr>
              <a:xfrm>
                <a:off x="2926080" y="4428589"/>
                <a:ext cx="53858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Raleway" pitchFamily="2" charset="77"/>
                  </a:rPr>
                  <a:t>Calculate the change in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Raleway" pitchFamily="2" charset="77"/>
                  </a:rPr>
                  <a:t>, save the current gradient, and increment the iteration.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9C16F0-1182-8EF1-D5E4-F08F5D71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0" y="4428589"/>
                <a:ext cx="5385814" cy="646331"/>
              </a:xfrm>
              <a:prstGeom prst="rect">
                <a:avLst/>
              </a:prstGeom>
              <a:blipFill>
                <a:blip r:embed="rId3"/>
                <a:stretch>
                  <a:fillRect l="-941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67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F9948-1A09-80E8-9BA8-03539D528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060722E2-AE6C-9E9F-98F1-A342831A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23447042"/>
            <a:ext cx="9144000" cy="335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2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30838-E39F-C290-30A0-14AB33DD5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8630BA0-0018-F963-B0EE-BE3E70078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23447042"/>
            <a:ext cx="9144000" cy="33528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104B5-9F3B-60DE-33D1-9F4C08256911}"/>
              </a:ext>
            </a:extLst>
          </p:cNvPr>
          <p:cNvSpPr/>
          <p:nvPr/>
        </p:nvSpPr>
        <p:spPr>
          <a:xfrm>
            <a:off x="1051560" y="192024"/>
            <a:ext cx="3264408" cy="646331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9A49C-08C6-DE38-0137-9AF0A16544F0}"/>
              </a:ext>
            </a:extLst>
          </p:cNvPr>
          <p:cNvSpPr txBox="1"/>
          <p:nvPr/>
        </p:nvSpPr>
        <p:spPr>
          <a:xfrm>
            <a:off x="4379976" y="192024"/>
            <a:ext cx="4590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aleway" pitchFamily="2" charset="77"/>
              </a:rPr>
              <a:t>Repeat of one of the termination conditions in the function’s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800" dirty="0">
                <a:latin typeface="Raleway" pitchFamily="2" charset="77"/>
              </a:rPr>
              <a:t> loop.</a:t>
            </a:r>
          </a:p>
        </p:txBody>
      </p:sp>
    </p:spTree>
    <p:extLst>
      <p:ext uri="{BB962C8B-B14F-4D97-AF65-F5344CB8AC3E}">
        <p14:creationId xmlns:p14="http://schemas.microsoft.com/office/powerpoint/2010/main" val="137850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46C5C-3582-41B4-20F4-81BF022A1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86BDDF7-755C-7BCA-9C27-9883AF133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23447042"/>
            <a:ext cx="9144000" cy="33528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1C136F-D70D-CACA-93F8-0B5967ACB01B}"/>
              </a:ext>
            </a:extLst>
          </p:cNvPr>
          <p:cNvSpPr/>
          <p:nvPr/>
        </p:nvSpPr>
        <p:spPr>
          <a:xfrm>
            <a:off x="1097280" y="960120"/>
            <a:ext cx="6592824" cy="1316736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1F29F-F312-8595-BBE6-1BF6064E90B1}"/>
              </a:ext>
            </a:extLst>
          </p:cNvPr>
          <p:cNvSpPr txBox="1"/>
          <p:nvPr/>
        </p:nvSpPr>
        <p:spPr>
          <a:xfrm>
            <a:off x="4393692" y="192024"/>
            <a:ext cx="329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Raleway" pitchFamily="2" charset="77"/>
              </a:rPr>
              <a:t>Terminate if step size is below the tolerance.</a:t>
            </a:r>
          </a:p>
        </p:txBody>
      </p:sp>
    </p:spTree>
    <p:extLst>
      <p:ext uri="{BB962C8B-B14F-4D97-AF65-F5344CB8AC3E}">
        <p14:creationId xmlns:p14="http://schemas.microsoft.com/office/powerpoint/2010/main" val="4139090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13ADF-A558-6013-1657-97E1FFF6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69A8C20-36CD-1954-1B85-6861EF46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23447042"/>
            <a:ext cx="9144000" cy="33528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8299FD-FB2E-A93A-03BC-12AF7C16770A}"/>
              </a:ext>
            </a:extLst>
          </p:cNvPr>
          <p:cNvSpPr/>
          <p:nvPr/>
        </p:nvSpPr>
        <p:spPr>
          <a:xfrm>
            <a:off x="1097280" y="2368296"/>
            <a:ext cx="6976872" cy="114300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457E-5BFF-EC14-F81E-05CA27D628C1}"/>
              </a:ext>
            </a:extLst>
          </p:cNvPr>
          <p:cNvSpPr txBox="1"/>
          <p:nvPr/>
        </p:nvSpPr>
        <p:spPr>
          <a:xfrm>
            <a:off x="7068312" y="1648420"/>
            <a:ext cx="195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Raleway" pitchFamily="2" charset="77"/>
              </a:rPr>
              <a:t>Terminate if the function value is infinite</a:t>
            </a:r>
          </a:p>
        </p:txBody>
      </p:sp>
    </p:spTree>
    <p:extLst>
      <p:ext uri="{BB962C8B-B14F-4D97-AF65-F5344CB8AC3E}">
        <p14:creationId xmlns:p14="http://schemas.microsoft.com/office/powerpoint/2010/main" val="20828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id="{FB886598-332E-0B42-B064-F1381F0A7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>
            <a:extLst>
              <a:ext uri="{FF2B5EF4-FFF2-40B4-BE49-F238E27FC236}">
                <a16:creationId xmlns:a16="http://schemas.microsoft.com/office/drawing/2014/main" id="{AF9E88FC-520C-278B-4484-26E68DF4A3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0679" y="967170"/>
            <a:ext cx="52626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Similarities to CG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Google Shape;335;p30">
                <a:extLst>
                  <a:ext uri="{FF2B5EF4-FFF2-40B4-BE49-F238E27FC236}">
                    <a16:creationId xmlns:a16="http://schemas.microsoft.com/office/drawing/2014/main" id="{FDCB49C2-90E4-5787-07BE-9BA5124DDDC3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1940651" y="1847601"/>
                <a:ext cx="5262640" cy="190379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n" sz="1600" dirty="0"/>
                  <a:t>Quasi-Newton methods and CG both:</a:t>
                </a:r>
              </a:p>
              <a:p>
                <a:pPr marL="742950" lvl="1" indent="-285750"/>
                <a:r>
                  <a:rPr lang="en-US" sz="1600" dirty="0"/>
                  <a:t>R</a:t>
                </a:r>
                <a:r>
                  <a:rPr lang="en" sz="1600" dirty="0" err="1"/>
                  <a:t>equire</a:t>
                </a:r>
                <a:r>
                  <a:rPr lang="en" sz="1600" dirty="0"/>
                  <a:t> computation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and its gradient at arbitrary points.</a:t>
                </a:r>
              </a:p>
              <a:p>
                <a:pPr marL="742950" lvl="1" indent="-285750"/>
                <a:r>
                  <a:rPr lang="en-US" sz="1600" dirty="0"/>
                  <a:t>Reach the exact minimum of a quadratic form in </a:t>
                </a:r>
                <a:r>
                  <a:rPr lang="en-US" sz="1600" i="1" dirty="0"/>
                  <a:t>N </a:t>
                </a:r>
                <a:r>
                  <a:rPr lang="en-US" sz="1600" dirty="0"/>
                  <a:t>line minimizations.</a:t>
                </a:r>
              </a:p>
              <a:p>
                <a:pPr marL="742950" lvl="1" indent="-285750"/>
                <a:r>
                  <a:rPr lang="en-US" sz="1600" dirty="0"/>
                  <a:t>Converge quadratically for general functions.</a:t>
                </a:r>
              </a:p>
            </p:txBody>
          </p:sp>
        </mc:Choice>
        <mc:Fallback xmlns="">
          <p:sp>
            <p:nvSpPr>
              <p:cNvPr id="335" name="Google Shape;335;p30">
                <a:extLst>
                  <a:ext uri="{FF2B5EF4-FFF2-40B4-BE49-F238E27FC236}">
                    <a16:creationId xmlns:a16="http://schemas.microsoft.com/office/drawing/2014/main" id="{FDCB49C2-90E4-5787-07BE-9BA5124DDDC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940651" y="1847601"/>
                <a:ext cx="5262640" cy="1903792"/>
              </a:xfrm>
              <a:prstGeom prst="rect">
                <a:avLst/>
              </a:prstGeom>
              <a:blipFill>
                <a:blip r:embed="rId3"/>
                <a:stretch>
                  <a:fillRect l="-240" r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9" name="Google Shape;339;p30">
            <a:extLst>
              <a:ext uri="{FF2B5EF4-FFF2-40B4-BE49-F238E27FC236}">
                <a16:creationId xmlns:a16="http://schemas.microsoft.com/office/drawing/2014/main" id="{E56F1F34-AC60-208A-F5E7-4074FEF12D18}"/>
              </a:ext>
            </a:extLst>
          </p:cNvPr>
          <p:cNvGrpSpPr/>
          <p:nvPr/>
        </p:nvGrpSpPr>
        <p:grpSpPr>
          <a:xfrm rot="5400000">
            <a:off x="182220" y="3385075"/>
            <a:ext cx="1532774" cy="1984088"/>
            <a:chOff x="2063675" y="205425"/>
            <a:chExt cx="1262062" cy="1633666"/>
          </a:xfrm>
        </p:grpSpPr>
        <p:sp>
          <p:nvSpPr>
            <p:cNvPr id="340" name="Google Shape;340;p30">
              <a:extLst>
                <a:ext uri="{FF2B5EF4-FFF2-40B4-BE49-F238E27FC236}">
                  <a16:creationId xmlns:a16="http://schemas.microsoft.com/office/drawing/2014/main" id="{48664A85-CCD7-729D-A1C7-7B28C618663A}"/>
                </a:ext>
              </a:extLst>
            </p:cNvPr>
            <p:cNvSpPr/>
            <p:nvPr/>
          </p:nvSpPr>
          <p:spPr>
            <a:xfrm>
              <a:off x="2063675" y="595946"/>
              <a:ext cx="1262062" cy="1243135"/>
            </a:xfrm>
            <a:custGeom>
              <a:avLst/>
              <a:gdLst/>
              <a:ahLst/>
              <a:cxnLst/>
              <a:rect l="l" t="t" r="r" b="b"/>
              <a:pathLst>
                <a:path w="39675" h="39080" extrusionOk="0">
                  <a:moveTo>
                    <a:pt x="28578" y="6399"/>
                  </a:moveTo>
                  <a:cubicBezTo>
                    <a:pt x="20675" y="5137"/>
                    <a:pt x="3356" y="1"/>
                    <a:pt x="1067" y="12344"/>
                  </a:cubicBezTo>
                  <a:cubicBezTo>
                    <a:pt x="1" y="18086"/>
                    <a:pt x="5028" y="21269"/>
                    <a:pt x="8286" y="25066"/>
                  </a:cubicBezTo>
                  <a:cubicBezTo>
                    <a:pt x="11749" y="29105"/>
                    <a:pt x="13413" y="33801"/>
                    <a:pt x="12026" y="39080"/>
                  </a:cubicBezTo>
                  <a:lnTo>
                    <a:pt x="39674" y="39080"/>
                  </a:lnTo>
                  <a:lnTo>
                    <a:pt x="39674" y="6569"/>
                  </a:lnTo>
                  <a:cubicBezTo>
                    <a:pt x="36130" y="7546"/>
                    <a:pt x="32067" y="6956"/>
                    <a:pt x="28578" y="63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>
              <a:extLst>
                <a:ext uri="{FF2B5EF4-FFF2-40B4-BE49-F238E27FC236}">
                  <a16:creationId xmlns:a16="http://schemas.microsoft.com/office/drawing/2014/main" id="{901C59C5-55BF-6223-EA50-0CCDD4A54959}"/>
                </a:ext>
              </a:extLst>
            </p:cNvPr>
            <p:cNvSpPr/>
            <p:nvPr/>
          </p:nvSpPr>
          <p:spPr>
            <a:xfrm>
              <a:off x="2186076" y="205425"/>
              <a:ext cx="1139657" cy="1633666"/>
            </a:xfrm>
            <a:custGeom>
              <a:avLst/>
              <a:gdLst/>
              <a:ahLst/>
              <a:cxnLst/>
              <a:rect l="l" t="t" r="r" b="b"/>
              <a:pathLst>
                <a:path w="35827" h="51357" extrusionOk="0">
                  <a:moveTo>
                    <a:pt x="29362" y="7571"/>
                  </a:moveTo>
                  <a:cubicBezTo>
                    <a:pt x="24640" y="3223"/>
                    <a:pt x="18292" y="1"/>
                    <a:pt x="11795" y="2011"/>
                  </a:cubicBezTo>
                  <a:cubicBezTo>
                    <a:pt x="1382" y="5234"/>
                    <a:pt x="1" y="16982"/>
                    <a:pt x="4477" y="25557"/>
                  </a:cubicBezTo>
                  <a:cubicBezTo>
                    <a:pt x="7251" y="30869"/>
                    <a:pt x="11567" y="35219"/>
                    <a:pt x="13917" y="40771"/>
                  </a:cubicBezTo>
                  <a:cubicBezTo>
                    <a:pt x="14967" y="43255"/>
                    <a:pt x="15560" y="45926"/>
                    <a:pt x="15339" y="48630"/>
                  </a:cubicBezTo>
                  <a:cubicBezTo>
                    <a:pt x="15262" y="49560"/>
                    <a:pt x="15094" y="50469"/>
                    <a:pt x="14857" y="51357"/>
                  </a:cubicBezTo>
                  <a:lnTo>
                    <a:pt x="35826" y="51357"/>
                  </a:lnTo>
                  <a:lnTo>
                    <a:pt x="35826" y="12593"/>
                  </a:lnTo>
                  <a:cubicBezTo>
                    <a:pt x="33495" y="11168"/>
                    <a:pt x="31387" y="9435"/>
                    <a:pt x="29362" y="757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>
              <a:extLst>
                <a:ext uri="{FF2B5EF4-FFF2-40B4-BE49-F238E27FC236}">
                  <a16:creationId xmlns:a16="http://schemas.microsoft.com/office/drawing/2014/main" id="{6295A3A8-D15C-C4D9-1BB6-39E32419FFB4}"/>
                </a:ext>
              </a:extLst>
            </p:cNvPr>
            <p:cNvSpPr/>
            <p:nvPr/>
          </p:nvSpPr>
          <p:spPr>
            <a:xfrm>
              <a:off x="2679755" y="715549"/>
              <a:ext cx="645966" cy="1046963"/>
            </a:xfrm>
            <a:custGeom>
              <a:avLst/>
              <a:gdLst/>
              <a:ahLst/>
              <a:cxnLst/>
              <a:rect l="l" t="t" r="r" b="b"/>
              <a:pathLst>
                <a:path w="20307" h="32913" extrusionOk="0">
                  <a:moveTo>
                    <a:pt x="20306" y="32315"/>
                  </a:moveTo>
                  <a:lnTo>
                    <a:pt x="20306" y="5623"/>
                  </a:lnTo>
                  <a:cubicBezTo>
                    <a:pt x="20306" y="5443"/>
                    <a:pt x="13169" y="2406"/>
                    <a:pt x="12459" y="2116"/>
                  </a:cubicBezTo>
                  <a:cubicBezTo>
                    <a:pt x="7302" y="0"/>
                    <a:pt x="631" y="1220"/>
                    <a:pt x="133" y="7851"/>
                  </a:cubicBezTo>
                  <a:cubicBezTo>
                    <a:pt x="1" y="9622"/>
                    <a:pt x="558" y="11455"/>
                    <a:pt x="1733" y="12787"/>
                  </a:cubicBezTo>
                  <a:cubicBezTo>
                    <a:pt x="3782" y="15109"/>
                    <a:pt x="6862" y="15254"/>
                    <a:pt x="9515" y="16449"/>
                  </a:cubicBezTo>
                  <a:cubicBezTo>
                    <a:pt x="13116" y="18070"/>
                    <a:pt x="12034" y="22310"/>
                    <a:pt x="11818" y="25425"/>
                  </a:cubicBezTo>
                  <a:cubicBezTo>
                    <a:pt x="11470" y="30422"/>
                    <a:pt x="15663" y="32912"/>
                    <a:pt x="20306" y="3231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2609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15E91-604A-8B8A-1D0A-A84657D4E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DC99844-7F22-824D-570C-AA8DADD3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25678178"/>
            <a:ext cx="9144000" cy="335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B77D6-AAAC-8AC5-63C4-F95716262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D55C15A-98F4-911F-CCAF-54FAD099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25678178"/>
            <a:ext cx="9144000" cy="33528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988F00-B67F-02D5-77ED-B3AD178407FA}"/>
              </a:ext>
            </a:extLst>
          </p:cNvPr>
          <p:cNvSpPr/>
          <p:nvPr/>
        </p:nvSpPr>
        <p:spPr>
          <a:xfrm>
            <a:off x="1069848" y="1353312"/>
            <a:ext cx="7022592" cy="2350008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29419-F62A-3EE9-9A30-9A768C612CA7}"/>
                  </a:ext>
                </a:extLst>
              </p:cNvPr>
              <p:cNvSpPr txBox="1"/>
              <p:nvPr/>
            </p:nvSpPr>
            <p:spPr>
              <a:xfrm>
                <a:off x="6135624" y="823174"/>
                <a:ext cx="19568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Raleway" pitchFamily="2" charset="77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latin typeface="Raleway" pitchFamily="2" charset="7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29419-F62A-3EE9-9A30-9A768C612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624" y="823174"/>
                <a:ext cx="1956816" cy="461665"/>
              </a:xfrm>
              <a:prstGeom prst="rect">
                <a:avLst/>
              </a:prstGeom>
              <a:blipFill>
                <a:blip r:embed="rId3"/>
                <a:stretch>
                  <a:fillRect l="-387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54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10A37-D1CF-014E-CFDC-D7CCCF48A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FF4D8E7-96A1-2493-48A6-C729405E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25678178"/>
            <a:ext cx="9144000" cy="335280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AF88EC-49C4-3B5B-9279-A8123008CB50}"/>
              </a:ext>
            </a:extLst>
          </p:cNvPr>
          <p:cNvSpPr/>
          <p:nvPr/>
        </p:nvSpPr>
        <p:spPr>
          <a:xfrm>
            <a:off x="1069848" y="3776472"/>
            <a:ext cx="6565392" cy="978408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F723DB-9938-7317-8448-003AD71A4FDD}"/>
                  </a:ext>
                </a:extLst>
              </p:cNvPr>
              <p:cNvSpPr txBox="1"/>
              <p:nvPr/>
            </p:nvSpPr>
            <p:spPr>
              <a:xfrm>
                <a:off x="5321808" y="3246334"/>
                <a:ext cx="23134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Raleway" pitchFamily="2" charset="77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latin typeface="Raleway" pitchFamily="2" charset="7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F723DB-9938-7317-8448-003AD71A4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808" y="3246334"/>
                <a:ext cx="2313432" cy="461665"/>
              </a:xfrm>
              <a:prstGeom prst="rect">
                <a:avLst/>
              </a:prstGeom>
              <a:blipFill>
                <a:blip r:embed="rId3"/>
                <a:stretch>
                  <a:fillRect l="-2732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11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9A861-ADFA-9EB3-309E-34CC8B333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EA4B221-0243-631B-0C97-F7D3A4F7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3" t="7572" r="59160" b="7325"/>
          <a:stretch/>
        </p:blipFill>
        <p:spPr>
          <a:xfrm>
            <a:off x="0" y="-25678178"/>
            <a:ext cx="9144000" cy="33528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2C270A-5BB5-E6AD-BFE6-471E995B92DF}"/>
                  </a:ext>
                </a:extLst>
              </p:cNvPr>
              <p:cNvSpPr txBox="1"/>
              <p:nvPr/>
            </p:nvSpPr>
            <p:spPr>
              <a:xfrm>
                <a:off x="5330952" y="4736698"/>
                <a:ext cx="2679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Raleway" pitchFamily="2" charset="77"/>
                  </a:rPr>
                  <a:t>End of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>
                  <a:latin typeface="Raleway" pitchFamily="2" charset="7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2C270A-5BB5-E6AD-BFE6-471E995B9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52" y="4736698"/>
                <a:ext cx="2679192" cy="461665"/>
              </a:xfrm>
              <a:prstGeom prst="rect">
                <a:avLst/>
              </a:prstGeom>
              <a:blipFill>
                <a:blip r:embed="rId3"/>
                <a:stretch>
                  <a:fillRect l="-1896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E4E7A1-4FC2-86C3-9BCB-6C9B10BFCFD3}"/>
              </a:ext>
            </a:extLst>
          </p:cNvPr>
          <p:cNvCxnSpPr/>
          <p:nvPr/>
        </p:nvCxnSpPr>
        <p:spPr>
          <a:xfrm>
            <a:off x="1152144" y="4732073"/>
            <a:ext cx="685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3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C3FF-FB15-C67D-7DB3-527C17D6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CG or Quasi-Newton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CCF827A-4A02-5E20-99C4-522716D1E3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600" dirty="0"/>
                  <a:t>CG is a good choice when memory is </a:t>
                </a:r>
                <a:r>
                  <a:rPr lang="en-US" sz="1600" b="1" dirty="0"/>
                  <a:t>constrained</a:t>
                </a:r>
                <a:r>
                  <a:rPr lang="en-US" sz="1600" dirty="0"/>
                  <a:t> or </a:t>
                </a:r>
                <a:r>
                  <a:rPr lang="en-US" sz="1600" i="1" dirty="0"/>
                  <a:t>N</a:t>
                </a:r>
                <a:r>
                  <a:rPr lang="en-US" sz="1600" dirty="0"/>
                  <a:t> is </a:t>
                </a:r>
                <a:r>
                  <a:rPr lang="en-US" sz="1600" b="1" dirty="0"/>
                  <a:t>large enough </a:t>
                </a:r>
                <a:r>
                  <a:rPr lang="en-US" sz="1600" dirty="0"/>
                  <a:t>for quasi-Newton methods’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 memory usage to be an issue.</a:t>
                </a:r>
              </a:p>
              <a:p>
                <a:r>
                  <a:rPr lang="en-US" sz="1600" dirty="0"/>
                  <a:t>CG is a good choice when </a:t>
                </a:r>
                <a:r>
                  <a:rPr lang="en-US" sz="1600" b="1" dirty="0"/>
                  <a:t>a good guess for the starting point</a:t>
                </a:r>
                <a:r>
                  <a:rPr lang="en-US" sz="1600" dirty="0"/>
                  <a:t> is available.</a:t>
                </a:r>
              </a:p>
              <a:p>
                <a:r>
                  <a:rPr lang="en-US" sz="1600" dirty="0"/>
                  <a:t>CG is a good choice when the numerical errors and other edge cases are </a:t>
                </a:r>
                <a:r>
                  <a:rPr lang="en-US" sz="1600" b="1" dirty="0"/>
                  <a:t>not a concern</a:t>
                </a:r>
                <a:r>
                  <a:rPr lang="en-US" sz="1600" dirty="0"/>
                  <a:t>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CCF827A-4A02-5E20-99C4-522716D1E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14A0B-7FD8-52C1-C62F-F2ABA3C4E35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Quasi-Newton methods are a good choice in </a:t>
            </a:r>
            <a:r>
              <a:rPr lang="en-US" b="1" dirty="0"/>
              <a:t>compute-abundant scenarios</a:t>
            </a:r>
            <a:r>
              <a:rPr lang="en-US" dirty="0"/>
              <a:t>.</a:t>
            </a:r>
          </a:p>
          <a:p>
            <a:r>
              <a:rPr lang="en-US" dirty="0"/>
              <a:t>Quasi-Newton methods are a good choice when the </a:t>
            </a:r>
            <a:r>
              <a:rPr lang="en-US" b="1" dirty="0"/>
              <a:t>starting point may be far away from the minimum</a:t>
            </a:r>
            <a:r>
              <a:rPr lang="en-US" dirty="0"/>
              <a:t>.</a:t>
            </a:r>
          </a:p>
          <a:p>
            <a:r>
              <a:rPr lang="en-US" dirty="0"/>
              <a:t>Quasi-Newton methods are a good choice when </a:t>
            </a:r>
            <a:r>
              <a:rPr lang="en-US" b="1" dirty="0"/>
              <a:t>many iterations are acceptable</a:t>
            </a:r>
            <a:r>
              <a:rPr lang="en-US" dirty="0"/>
              <a:t>.</a:t>
            </a:r>
          </a:p>
          <a:p>
            <a:r>
              <a:rPr lang="en-US" dirty="0"/>
              <a:t>Quasi-Newton methods are a good choice when the minimization technique </a:t>
            </a:r>
            <a:r>
              <a:rPr lang="en-US" b="1" dirty="0"/>
              <a:t>must be robust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07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1958700" y="1679616"/>
            <a:ext cx="5226600" cy="120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95" name="Google Shape;395;p37"/>
          <p:cNvSpPr txBox="1">
            <a:spLocks noGrp="1"/>
          </p:cNvSpPr>
          <p:nvPr>
            <p:ph type="subTitle" idx="1"/>
          </p:nvPr>
        </p:nvSpPr>
        <p:spPr>
          <a:xfrm>
            <a:off x="1958712" y="2759392"/>
            <a:ext cx="5226600" cy="725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uFill>
                  <a:noFill/>
                </a:uFill>
                <a:latin typeface="Raleway" pitchFamily="2" charset="77"/>
                <a:ea typeface="Archivo"/>
                <a:cs typeface="Archivo"/>
                <a:sym typeface="Archivo"/>
              </a:rPr>
              <a:t>Joshua Sheldon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uFill>
                  <a:noFill/>
                </a:uFill>
                <a:latin typeface="Raleway" pitchFamily="2" charset="77"/>
                <a:cs typeface="Archivo"/>
                <a:sym typeface="Archivo"/>
                <a:hlinkClick r:id="rId3"/>
              </a:rPr>
              <a:t>jsheldon2022@my.fit.edu</a:t>
            </a:r>
            <a:endParaRPr lang="en-US" dirty="0">
              <a:uFill>
                <a:noFill/>
              </a:uFill>
              <a:latin typeface="Raleway" pitchFamily="2" charset="77"/>
              <a:cs typeface="Archivo"/>
              <a:sym typeface="Archiv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>
          <a:extLst>
            <a:ext uri="{FF2B5EF4-FFF2-40B4-BE49-F238E27FC236}">
              <a16:creationId xmlns:a16="http://schemas.microsoft.com/office/drawing/2014/main" id="{24634BF7-8CBE-2234-DB8A-1B5D46344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>
            <a:extLst>
              <a:ext uri="{FF2B5EF4-FFF2-40B4-BE49-F238E27FC236}">
                <a16:creationId xmlns:a16="http://schemas.microsoft.com/office/drawing/2014/main" id="{9C3723A4-EAFC-82BD-AB2F-9AFA1DB4A7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892" y="688093"/>
            <a:ext cx="62102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CG vs. Quasi-Newton Methods</a:t>
            </a:r>
            <a:endParaRPr dirty="0"/>
          </a:p>
        </p:txBody>
      </p:sp>
      <p:sp>
        <p:nvSpPr>
          <p:cNvPr id="354" name="Google Shape;354;p32">
            <a:extLst>
              <a:ext uri="{FF2B5EF4-FFF2-40B4-BE49-F238E27FC236}">
                <a16:creationId xmlns:a16="http://schemas.microsoft.com/office/drawing/2014/main" id="{FFB73782-8A11-0E81-0A83-8342C4B891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66892" y="1479130"/>
            <a:ext cx="6210215" cy="2976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b="1" dirty="0"/>
              <a:t>CG’s main advantage</a:t>
            </a:r>
            <a:r>
              <a:rPr lang="en-US" dirty="0"/>
              <a:t> is that it requires intermediate storage on the order of </a:t>
            </a:r>
            <a:r>
              <a:rPr lang="en-US" i="1" dirty="0"/>
              <a:t>N</a:t>
            </a:r>
            <a:r>
              <a:rPr lang="en-US" dirty="0"/>
              <a:t>, while quasi-Newton methods require storage on the order of </a:t>
            </a:r>
            <a:r>
              <a:rPr lang="en-US" i="1" dirty="0"/>
              <a:t>N</a:t>
            </a:r>
            <a:r>
              <a:rPr lang="en-US" dirty="0"/>
              <a:t> x </a:t>
            </a:r>
            <a:r>
              <a:rPr lang="en-US" i="1" dirty="0"/>
              <a:t>N</a:t>
            </a:r>
            <a:r>
              <a:rPr lang="en-US" dirty="0"/>
              <a:t>. The book notes “for any moderate </a:t>
            </a:r>
            <a:r>
              <a:rPr lang="en-US" i="1" dirty="0"/>
              <a:t>N</a:t>
            </a:r>
            <a:r>
              <a:rPr lang="en-US" dirty="0"/>
              <a:t>, this hardly matters.”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However, quasi-Newton methods: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/>
              <a:t>Typically </a:t>
            </a:r>
            <a:r>
              <a:rPr lang="en-US" b="1" dirty="0"/>
              <a:t>converge faster </a:t>
            </a:r>
            <a:r>
              <a:rPr lang="en-US" dirty="0"/>
              <a:t>than CG (we’ll get into this later).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/>
              <a:t>Are </a:t>
            </a:r>
            <a:r>
              <a:rPr lang="en-US" b="1" dirty="0"/>
              <a:t>more robust </a:t>
            </a:r>
            <a:r>
              <a:rPr lang="en-US" dirty="0"/>
              <a:t>to ill-conditioned problems, special conditions, and numerical errors/approximations (</a:t>
            </a:r>
            <a:r>
              <a:rPr lang="en-US" b="1" dirty="0"/>
              <a:t>good general-purpose</a:t>
            </a:r>
            <a:r>
              <a:rPr lang="en-US" dirty="0"/>
              <a:t>).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b="1" dirty="0"/>
              <a:t>Don’t need to restart</a:t>
            </a:r>
            <a:r>
              <a:rPr lang="en-US" dirty="0"/>
              <a:t> every </a:t>
            </a:r>
            <a:r>
              <a:rPr lang="en-US" i="1" dirty="0"/>
              <a:t>N</a:t>
            </a:r>
            <a:r>
              <a:rPr lang="en-US" dirty="0"/>
              <a:t> iterations.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143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>
          <a:extLst>
            <a:ext uri="{FF2B5EF4-FFF2-40B4-BE49-F238E27FC236}">
              <a16:creationId xmlns:a16="http://schemas.microsoft.com/office/drawing/2014/main" id="{910EBF2F-DD47-970D-A645-E33C91E7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>
            <a:extLst>
              <a:ext uri="{FF2B5EF4-FFF2-40B4-BE49-F238E27FC236}">
                <a16:creationId xmlns:a16="http://schemas.microsoft.com/office/drawing/2014/main" id="{6EE5DD10-557C-4718-FCF3-25C310BF8E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2259" y="1943400"/>
            <a:ext cx="5899482" cy="741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how does it do it?</a:t>
            </a:r>
            <a:endParaRPr dirty="0"/>
          </a:p>
        </p:txBody>
      </p:sp>
      <p:sp>
        <p:nvSpPr>
          <p:cNvPr id="2" name="Google Shape;322;p28">
            <a:extLst>
              <a:ext uri="{FF2B5EF4-FFF2-40B4-BE49-F238E27FC236}">
                <a16:creationId xmlns:a16="http://schemas.microsoft.com/office/drawing/2014/main" id="{DC6AC3B8-5D9B-95FF-B7EC-758981BF6A08}"/>
              </a:ext>
            </a:extLst>
          </p:cNvPr>
          <p:cNvSpPr txBox="1">
            <a:spLocks/>
          </p:cNvSpPr>
          <p:nvPr/>
        </p:nvSpPr>
        <p:spPr>
          <a:xfrm>
            <a:off x="1622259" y="2571750"/>
            <a:ext cx="5899482" cy="74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"/>
              <a:buNone/>
              <a:defRPr sz="36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"/>
              <a:buNone/>
              <a:defRPr sz="36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"/>
              <a:buNone/>
              <a:defRPr sz="36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"/>
              <a:buNone/>
              <a:defRPr sz="36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"/>
              <a:buNone/>
              <a:defRPr sz="36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"/>
              <a:buNone/>
              <a:defRPr sz="36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"/>
              <a:buNone/>
              <a:defRPr sz="36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"/>
              <a:buNone/>
              <a:defRPr sz="36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"/>
              <a:buNone/>
              <a:defRPr sz="36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algn="ctr"/>
            <a:r>
              <a:rPr lang="en-US" sz="1600" b="0" dirty="0">
                <a:latin typeface="Raleway" pitchFamily="2" charset="77"/>
              </a:rPr>
              <a:t>In other words, what makes quasi-Newton methods tick?</a:t>
            </a:r>
          </a:p>
        </p:txBody>
      </p:sp>
    </p:spTree>
    <p:extLst>
      <p:ext uri="{BB962C8B-B14F-4D97-AF65-F5344CB8AC3E}">
        <p14:creationId xmlns:p14="http://schemas.microsoft.com/office/powerpoint/2010/main" val="79645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5814381E-0D21-E87C-136A-C41569066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>
            <a:extLst>
              <a:ext uri="{FF2B5EF4-FFF2-40B4-BE49-F238E27FC236}">
                <a16:creationId xmlns:a16="http://schemas.microsoft.com/office/drawing/2014/main" id="{19D2127C-3F24-1BC0-01D3-885A68512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81191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Newton’s Method in Optimization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Google Shape;360;p33">
                <a:extLst>
                  <a:ext uri="{FF2B5EF4-FFF2-40B4-BE49-F238E27FC236}">
                    <a16:creationId xmlns:a16="http://schemas.microsoft.com/office/drawing/2014/main" id="{EF9A794F-4F64-672E-9E07-C6C43FD5DE95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713250" y="1592687"/>
                <a:ext cx="7717500" cy="261699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Aft>
                    <a:spcPts val="1200"/>
                  </a:spcAft>
                </a:pPr>
                <a:r>
                  <a:rPr lang="en-US" sz="2000" dirty="0"/>
                  <a:t>To understand quasi-Newton methods, </a:t>
                </a:r>
                <a:r>
                  <a:rPr lang="en-US" sz="2000" b="1" dirty="0"/>
                  <a:t>you need to understand actual Newton methods</a:t>
                </a:r>
                <a:r>
                  <a:rPr lang="en-US" sz="2000" dirty="0"/>
                  <a:t>.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US" sz="2000" b="1" dirty="0"/>
                  <a:t>The big idea: </a:t>
                </a:r>
                <a:r>
                  <a:rPr lang="en-US" sz="2000" dirty="0"/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by constructing a sequence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from an initial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that converges toward the minimum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using a sequence of </a:t>
                </a:r>
                <a:r>
                  <a:rPr lang="en-US" sz="2000" b="1" dirty="0"/>
                  <a:t>second-order Taylor approximations</a:t>
                </a:r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around the iterates. </a:t>
                </a:r>
                <a:endParaRPr sz="2000" b="1" dirty="0"/>
              </a:p>
            </p:txBody>
          </p:sp>
        </mc:Choice>
        <mc:Fallback xmlns="">
          <p:sp>
            <p:nvSpPr>
              <p:cNvPr id="360" name="Google Shape;360;p33">
                <a:extLst>
                  <a:ext uri="{FF2B5EF4-FFF2-40B4-BE49-F238E27FC236}">
                    <a16:creationId xmlns:a16="http://schemas.microsoft.com/office/drawing/2014/main" id="{EF9A794F-4F64-672E-9E07-C6C43FD5DE9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13250" y="1592687"/>
                <a:ext cx="7717500" cy="2616996"/>
              </a:xfrm>
              <a:prstGeom prst="rect">
                <a:avLst/>
              </a:prstGeom>
              <a:blipFill>
                <a:blip r:embed="rId3"/>
                <a:stretch>
                  <a:fillRect l="-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5" name="Google Shape;365;p33">
            <a:extLst>
              <a:ext uri="{FF2B5EF4-FFF2-40B4-BE49-F238E27FC236}">
                <a16:creationId xmlns:a16="http://schemas.microsoft.com/office/drawing/2014/main" id="{7288C908-BA08-A551-9F10-0E3581E8C3E0}"/>
              </a:ext>
            </a:extLst>
          </p:cNvPr>
          <p:cNvSpPr/>
          <p:nvPr/>
        </p:nvSpPr>
        <p:spPr>
          <a:xfrm rot="-5400000" flipH="1">
            <a:off x="352362" y="4135377"/>
            <a:ext cx="653237" cy="1421753"/>
          </a:xfrm>
          <a:custGeom>
            <a:avLst/>
            <a:gdLst/>
            <a:ahLst/>
            <a:cxnLst/>
            <a:rect l="l" t="t" r="r" b="b"/>
            <a:pathLst>
              <a:path w="16909" h="36802" extrusionOk="0">
                <a:moveTo>
                  <a:pt x="6502" y="8600"/>
                </a:moveTo>
                <a:cubicBezTo>
                  <a:pt x="4693" y="12154"/>
                  <a:pt x="2208" y="15323"/>
                  <a:pt x="1042" y="19186"/>
                </a:cubicBezTo>
                <a:cubicBezTo>
                  <a:pt x="0" y="22634"/>
                  <a:pt x="20" y="26440"/>
                  <a:pt x="1778" y="29655"/>
                </a:cubicBezTo>
                <a:cubicBezTo>
                  <a:pt x="4792" y="35162"/>
                  <a:pt x="11097" y="36801"/>
                  <a:pt x="16908" y="35930"/>
                </a:cubicBezTo>
                <a:lnTo>
                  <a:pt x="16908" y="0"/>
                </a:lnTo>
                <a:lnTo>
                  <a:pt x="7745" y="0"/>
                </a:lnTo>
                <a:cubicBezTo>
                  <a:pt x="8518" y="2899"/>
                  <a:pt x="7948" y="5757"/>
                  <a:pt x="6502" y="860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60;p33">
            <a:extLst>
              <a:ext uri="{FF2B5EF4-FFF2-40B4-BE49-F238E27FC236}">
                <a16:creationId xmlns:a16="http://schemas.microsoft.com/office/drawing/2014/main" id="{5A2AA842-6C30-3DBD-B2AE-53DC6D2EC02E}"/>
              </a:ext>
            </a:extLst>
          </p:cNvPr>
          <p:cNvSpPr txBox="1">
            <a:spLocks/>
          </p:cNvSpPr>
          <p:nvPr/>
        </p:nvSpPr>
        <p:spPr>
          <a:xfrm>
            <a:off x="1441495" y="4745620"/>
            <a:ext cx="6261009" cy="39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Source: </a:t>
            </a:r>
            <a:r>
              <a:rPr lang="en-US" dirty="0">
                <a:hlinkClick r:id="rId4"/>
              </a:rPr>
              <a:t>Newton’s method in optimization @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0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FA90E48F-530F-B29A-2003-48A14680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>
            <a:extLst>
              <a:ext uri="{FF2B5EF4-FFF2-40B4-BE49-F238E27FC236}">
                <a16:creationId xmlns:a16="http://schemas.microsoft.com/office/drawing/2014/main" id="{3805B3BE-1CD8-D946-C825-4E279B36D2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Newton’s Method in Optimization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Google Shape;377;p35">
                <a:extLst>
                  <a:ext uri="{FF2B5EF4-FFF2-40B4-BE49-F238E27FC236}">
                    <a16:creationId xmlns:a16="http://schemas.microsoft.com/office/drawing/2014/main" id="{9DDF3436-66AC-FB87-3BDC-2DD53C7BBB85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713225" y="1195896"/>
                <a:ext cx="7717500" cy="30983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n-US" sz="1600" dirty="0"/>
                  <a:t>The second-order Taylor expansion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is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85750" indent="-285750"/>
                <a:r>
                  <a:rPr lang="en-US" sz="1600" dirty="0"/>
                  <a:t>If the second derivative is positive, </a:t>
                </a:r>
                <a:r>
                  <a:rPr lang="en-US" sz="1600" b="1" dirty="0"/>
                  <a:t>this approximation is a convex function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1600" dirty="0"/>
                  <a:t>, meaning we can find its minimum by setting its derivative to 0, like so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600" dirty="0"/>
              </a:p>
              <a:p>
                <a:pPr marL="285750" indent="-285750"/>
                <a:r>
                  <a:rPr lang="en-US" sz="1600" dirty="0"/>
                  <a:t>Finally, we construct the next iteration in the sequence like so: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sz="1600" dirty="0"/>
              </a:p>
            </p:txBody>
          </p:sp>
        </mc:Choice>
        <mc:Fallback xmlns="">
          <p:sp>
            <p:nvSpPr>
              <p:cNvPr id="377" name="Google Shape;377;p35">
                <a:extLst>
                  <a:ext uri="{FF2B5EF4-FFF2-40B4-BE49-F238E27FC236}">
                    <a16:creationId xmlns:a16="http://schemas.microsoft.com/office/drawing/2014/main" id="{9DDF3436-66AC-FB87-3BDC-2DD53C7BBB8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13225" y="1195896"/>
                <a:ext cx="7717500" cy="3098312"/>
              </a:xfrm>
              <a:prstGeom prst="rect">
                <a:avLst/>
              </a:prstGeom>
              <a:blipFill>
                <a:blip r:embed="rId3"/>
                <a:stretch>
                  <a:fillRect l="-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60;p33">
            <a:extLst>
              <a:ext uri="{FF2B5EF4-FFF2-40B4-BE49-F238E27FC236}">
                <a16:creationId xmlns:a16="http://schemas.microsoft.com/office/drawing/2014/main" id="{CE338ECB-965E-0542-4535-406253355305}"/>
              </a:ext>
            </a:extLst>
          </p:cNvPr>
          <p:cNvSpPr txBox="1">
            <a:spLocks/>
          </p:cNvSpPr>
          <p:nvPr/>
        </p:nvSpPr>
        <p:spPr>
          <a:xfrm>
            <a:off x="1441495" y="4745620"/>
            <a:ext cx="6261009" cy="39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Source: </a:t>
            </a:r>
            <a:r>
              <a:rPr lang="en-US" dirty="0">
                <a:hlinkClick r:id="rId4"/>
              </a:rPr>
              <a:t>Newton’s method in optimization @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0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8E54A755-22FC-58A3-0F7D-58B2F9DF7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>
            <a:extLst>
              <a:ext uri="{FF2B5EF4-FFF2-40B4-BE49-F238E27FC236}">
                <a16:creationId xmlns:a16="http://schemas.microsoft.com/office/drawing/2014/main" id="{2F687C9D-787A-9333-3BDE-6642F3E51B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Newton’s Method in Optimization (with the Hessian)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Google Shape;377;p35">
                <a:extLst>
                  <a:ext uri="{FF2B5EF4-FFF2-40B4-BE49-F238E27FC236}">
                    <a16:creationId xmlns:a16="http://schemas.microsoft.com/office/drawing/2014/main" id="{31EE4D03-8135-C118-9728-21FF7867FAF9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713225" y="1195895"/>
                <a:ext cx="7717500" cy="350257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en-US" sz="1600" dirty="0"/>
                  <a:t>Now, with the Hessian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600" dirty="0"/>
                  <a:t> (matrix of second-order partial derivatives)</a:t>
                </a:r>
              </a:p>
              <a:p>
                <a:pPr marL="285750" indent="-285750"/>
                <a:r>
                  <a:rPr lang="en-US" sz="1600" dirty="0"/>
                  <a:t>The second-order Taylor expansion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is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285750" indent="-285750"/>
                <a:r>
                  <a:rPr lang="en-US" sz="1600" dirty="0"/>
                  <a:t>If the Hessian is positive-definite, </a:t>
                </a:r>
                <a:r>
                  <a:rPr lang="en-US" sz="1600" b="1" dirty="0"/>
                  <a:t>this approximation is a convex function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1600" dirty="0"/>
                  <a:t>, meaning we can find its minimum by setting its derivative to 0, like so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285750" indent="-285750"/>
                <a:r>
                  <a:rPr lang="en-US" sz="1600" dirty="0"/>
                  <a:t>Finally, we construct the next iteration in the sequence like so: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sz="1600" dirty="0"/>
              </a:p>
            </p:txBody>
          </p:sp>
        </mc:Choice>
        <mc:Fallback xmlns="">
          <p:sp>
            <p:nvSpPr>
              <p:cNvPr id="377" name="Google Shape;377;p35">
                <a:extLst>
                  <a:ext uri="{FF2B5EF4-FFF2-40B4-BE49-F238E27FC236}">
                    <a16:creationId xmlns:a16="http://schemas.microsoft.com/office/drawing/2014/main" id="{31EE4D03-8135-C118-9728-21FF7867FAF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13225" y="1195895"/>
                <a:ext cx="7717500" cy="3502579"/>
              </a:xfrm>
              <a:prstGeom prst="rect">
                <a:avLst/>
              </a:prstGeom>
              <a:blipFill>
                <a:blip r:embed="rId3"/>
                <a:stretch>
                  <a:fillRect l="-164" r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360;p33">
            <a:extLst>
              <a:ext uri="{FF2B5EF4-FFF2-40B4-BE49-F238E27FC236}">
                <a16:creationId xmlns:a16="http://schemas.microsoft.com/office/drawing/2014/main" id="{4102F46A-2ECC-B60A-3D8F-6EBDA3666979}"/>
              </a:ext>
            </a:extLst>
          </p:cNvPr>
          <p:cNvSpPr txBox="1">
            <a:spLocks/>
          </p:cNvSpPr>
          <p:nvPr/>
        </p:nvSpPr>
        <p:spPr>
          <a:xfrm>
            <a:off x="1441495" y="4745620"/>
            <a:ext cx="6261009" cy="39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dirty="0"/>
              <a:t>Adapted from 10.9 with modified notation.</a:t>
            </a:r>
          </a:p>
        </p:txBody>
      </p:sp>
    </p:spTree>
    <p:extLst>
      <p:ext uri="{BB962C8B-B14F-4D97-AF65-F5344CB8AC3E}">
        <p14:creationId xmlns:p14="http://schemas.microsoft.com/office/powerpoint/2010/main" val="414758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4F9FC205-0D0C-6B8F-55E8-CF9574FF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>
            <a:extLst>
              <a:ext uri="{FF2B5EF4-FFF2-40B4-BE49-F238E27FC236}">
                <a16:creationId xmlns:a16="http://schemas.microsoft.com/office/drawing/2014/main" id="{80F5101E-271A-CA57-C755-854107AE0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849062"/>
            <a:ext cx="7717500" cy="6820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dirty="0"/>
          </a:p>
        </p:txBody>
      </p:sp>
      <p:sp>
        <p:nvSpPr>
          <p:cNvPr id="386" name="Google Shape;386;p36">
            <a:extLst>
              <a:ext uri="{FF2B5EF4-FFF2-40B4-BE49-F238E27FC236}">
                <a16:creationId xmlns:a16="http://schemas.microsoft.com/office/drawing/2014/main" id="{17B5B0D6-95A6-83F3-3C19-9E455DDF95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75318" y="1719630"/>
            <a:ext cx="6793363" cy="2490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/>
              <a:t>Note the following excerpts from Newton’s method: </a:t>
            </a:r>
            <a:r>
              <a:rPr lang="en" sz="1600" b="1" dirty="0"/>
              <a:t>“If the second derivative is positive” / “if the Hessian is positive-definite”</a:t>
            </a:r>
          </a:p>
          <a:p>
            <a:pPr marL="285750" indent="-285750"/>
            <a:r>
              <a:rPr lang="en" sz="1600" b="1" dirty="0"/>
              <a:t>This is not a given!</a:t>
            </a:r>
          </a:p>
          <a:p>
            <a:pPr marL="285750" indent="-285750"/>
            <a:r>
              <a:rPr lang="en" sz="1600" dirty="0"/>
              <a:t>From 10.9:</a:t>
            </a:r>
            <a:br>
              <a:rPr lang="en" sz="1600" dirty="0"/>
            </a:br>
            <a:r>
              <a:rPr lang="en" sz="1600" dirty="0"/>
              <a:t>“In general, far from a minimum, we have no guarantee that the Hessian is positive-definite. Taking the actual Newton step with the real Hessian can move us to points where the function is </a:t>
            </a:r>
            <a:r>
              <a:rPr lang="en" sz="1600" b="1" dirty="0"/>
              <a:t>increasing </a:t>
            </a:r>
            <a:r>
              <a:rPr lang="en" sz="1600" dirty="0"/>
              <a:t>in value.”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40635618"/>
      </p:ext>
    </p:extLst>
  </p:cSld>
  <p:clrMapOvr>
    <a:masterClrMapping/>
  </p:clrMapOvr>
</p:sld>
</file>

<file path=ppt/theme/theme1.xml><?xml version="1.0" encoding="utf-8"?>
<a:theme xmlns:a="http://schemas.openxmlformats.org/drawingml/2006/main" name="How to Convert Standard Form to Slope Intercept Form by Slidesgo">
  <a:themeElements>
    <a:clrScheme name="Simple Light">
      <a:dk1>
        <a:srgbClr val="25252C"/>
      </a:dk1>
      <a:lt1>
        <a:srgbClr val="EFEFF3"/>
      </a:lt1>
      <a:dk2>
        <a:srgbClr val="D0D0E2"/>
      </a:dk2>
      <a:lt2>
        <a:srgbClr val="D673AD"/>
      </a:lt2>
      <a:accent1>
        <a:srgbClr val="3C48A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1147</Words>
  <Application>Microsoft Macintosh PowerPoint</Application>
  <PresentationFormat>On-screen Show (16:9)</PresentationFormat>
  <Paragraphs>91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Raleway Medium</vt:lpstr>
      <vt:lpstr>Raleway</vt:lpstr>
      <vt:lpstr>Arial</vt:lpstr>
      <vt:lpstr>Consolas</vt:lpstr>
      <vt:lpstr>Outfit</vt:lpstr>
      <vt:lpstr>Cambria Math</vt:lpstr>
      <vt:lpstr>How to Convert Standard Form to Slope Intercept Form by Slidesgo</vt:lpstr>
      <vt:lpstr>Quasi-Newton Methods (10.9)</vt:lpstr>
      <vt:lpstr>Objective</vt:lpstr>
      <vt:lpstr>Similarities to CG</vt:lpstr>
      <vt:lpstr>CG vs. Quasi-Newton Methods</vt:lpstr>
      <vt:lpstr>But how does it do it?</vt:lpstr>
      <vt:lpstr>Newton’s Method in Optimization</vt:lpstr>
      <vt:lpstr>Newton’s Method in Optimization</vt:lpstr>
      <vt:lpstr>Newton’s Method in Optimization (with the Hessian)</vt:lpstr>
      <vt:lpstr>The Problem</vt:lpstr>
      <vt:lpstr>The Solution</vt:lpstr>
      <vt:lpstr>The Heart of the Solution</vt:lpstr>
      <vt:lpstr>Bonus: H converges to A^(-1) in N  steps, if f is a quadratic form! </vt:lpstr>
      <vt:lpstr>Next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Choosing CG or Quasi-Newton Methods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Joshua Sheldon</cp:lastModifiedBy>
  <cp:revision>39</cp:revision>
  <dcterms:modified xsi:type="dcterms:W3CDTF">2025-04-17T02:55:19Z</dcterms:modified>
</cp:coreProperties>
</file>